
<file path=[Content_Types].xml><?xml version="1.0" encoding="utf-8"?>
<Types xmlns="http://schemas.openxmlformats.org/package/2006/content-types">
  <Default Extension="png" ContentType="image/png"/>
  <Default Extension="mp3" ContentType="audio/mpeg"/>
  <Default Extension="jpeg" ContentType="image/jpeg"/>
  <Default Extension="rels" ContentType="application/vnd.openxmlformats-package.relationships+xml"/>
  <Default Extension="xml" ContentType="application/xml"/>
  <Default Extension="avi" ContentType="video/x-msvideo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9" r:id="rId4"/>
    <p:sldId id="260" r:id="rId5"/>
    <p:sldId id="287" r:id="rId6"/>
    <p:sldId id="267" r:id="rId7"/>
    <p:sldId id="286" r:id="rId8"/>
    <p:sldId id="264" r:id="rId9"/>
    <p:sldId id="285" r:id="rId10"/>
    <p:sldId id="288" r:id="rId11"/>
    <p:sldId id="263" r:id="rId12"/>
    <p:sldId id="274" r:id="rId13"/>
    <p:sldId id="275" r:id="rId14"/>
    <p:sldId id="284" r:id="rId15"/>
  </p:sldIdLst>
  <p:sldSz cx="12192000" cy="6858000"/>
  <p:notesSz cx="6858000" cy="9144000"/>
  <p:custDataLst>
    <p:tags r:id="rId1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C48EF8A6-C98D-4718-A925-84D4B388F0CF}">
          <p14:sldIdLst>
            <p14:sldId id="256"/>
            <p14:sldId id="257"/>
            <p14:sldId id="259"/>
            <p14:sldId id="260"/>
            <p14:sldId id="287"/>
            <p14:sldId id="267"/>
            <p14:sldId id="286"/>
            <p14:sldId id="264"/>
            <p14:sldId id="285"/>
            <p14:sldId id="288"/>
            <p14:sldId id="263"/>
          </p14:sldIdLst>
        </p14:section>
        <p14:section name="无标题节" id="{488A4B7B-D500-464F-802F-A1F6C80B8EE2}">
          <p14:sldIdLst>
            <p14:sldId id="274"/>
            <p14:sldId id="275"/>
            <p14:sldId id="28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showAnimation="0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F4145"/>
    <a:srgbClr val="DCD5CB"/>
    <a:srgbClr val="BC1F26"/>
    <a:srgbClr val="404146"/>
    <a:srgbClr val="DCD6CC"/>
    <a:srgbClr val="5B9B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793" autoAdjust="0"/>
    <p:restoredTop sz="95310" autoAdjust="0"/>
  </p:normalViewPr>
  <p:slideViewPr>
    <p:cSldViewPr snapToGrid="0">
      <p:cViewPr varScale="1">
        <p:scale>
          <a:sx n="87" d="100"/>
          <a:sy n="87" d="100"/>
        </p:scale>
        <p:origin x="307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ln w="28575" cap="rnd">
              <a:solidFill>
                <a:schemeClr val="accent3">
                  <a:shade val="76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Sheet1!$A$2:$A$7</c:f>
              <c:strCache>
                <c:ptCount val="6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  <c:pt idx="4">
                  <c:v>类别 5</c:v>
                </c:pt>
                <c:pt idx="5">
                  <c:v>类别 6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  <c:pt idx="4">
                  <c:v>4</c:v>
                </c:pt>
                <c:pt idx="5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968D-4184-BC49-B29C244883B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ln w="28575" cap="rnd">
              <a:solidFill>
                <a:schemeClr val="accent3">
                  <a:tint val="77000"/>
                </a:schemeClr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  <c:pt idx="4">
                  <c:v>类别 5</c:v>
                </c:pt>
                <c:pt idx="5">
                  <c:v>类别 6</c:v>
                </c:pt>
              </c:strCache>
            </c:strRef>
          </c:cat>
          <c:val>
            <c:numRef>
              <c:f>Sheet1!$C$2:$C$7</c:f>
              <c:numCache>
                <c:formatCode>General</c:formatCode>
                <c:ptCount val="6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  <c:pt idx="4">
                  <c:v>3</c:v>
                </c:pt>
                <c:pt idx="5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968D-4184-BC49-B29C244883B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59408280"/>
        <c:axId val="459412200"/>
      </c:lineChart>
      <c:catAx>
        <c:axId val="45940828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459412200"/>
        <c:crosses val="autoZero"/>
        <c:auto val="1"/>
        <c:lblAlgn val="ctr"/>
        <c:lblOffset val="100"/>
        <c:noMultiLvlLbl val="0"/>
      </c:catAx>
      <c:valAx>
        <c:axId val="459412200"/>
        <c:scaling>
          <c:orientation val="minMax"/>
          <c:min val="1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45940828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ln w="28575" cap="rnd">
              <a:solidFill>
                <a:schemeClr val="accent3">
                  <a:shade val="76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Sheet1!$A$2:$A$7</c:f>
              <c:strCache>
                <c:ptCount val="6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  <c:pt idx="4">
                  <c:v>类别 5</c:v>
                </c:pt>
                <c:pt idx="5">
                  <c:v>类别 6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  <c:pt idx="4">
                  <c:v>4</c:v>
                </c:pt>
                <c:pt idx="5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968D-4184-BC49-B29C244883B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ln w="28575" cap="rnd">
              <a:solidFill>
                <a:schemeClr val="accent3">
                  <a:tint val="77000"/>
                </a:schemeClr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  <c:pt idx="4">
                  <c:v>类别 5</c:v>
                </c:pt>
                <c:pt idx="5">
                  <c:v>类别 6</c:v>
                </c:pt>
              </c:strCache>
            </c:strRef>
          </c:cat>
          <c:val>
            <c:numRef>
              <c:f>Sheet1!$C$2:$C$7</c:f>
              <c:numCache>
                <c:formatCode>General</c:formatCode>
                <c:ptCount val="6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  <c:pt idx="4">
                  <c:v>3</c:v>
                </c:pt>
                <c:pt idx="5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968D-4184-BC49-B29C244883B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59408280"/>
        <c:axId val="459412200"/>
      </c:lineChart>
      <c:catAx>
        <c:axId val="45940828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459412200"/>
        <c:crosses val="autoZero"/>
        <c:auto val="1"/>
        <c:lblAlgn val="ctr"/>
        <c:lblOffset val="100"/>
        <c:noMultiLvlLbl val="0"/>
      </c:catAx>
      <c:valAx>
        <c:axId val="459412200"/>
        <c:scaling>
          <c:orientation val="minMax"/>
          <c:min val="1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45940828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colors2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801B97-8B14-40A6-8B8A-603C3146C60F}" type="datetimeFigureOut">
              <a:rPr lang="zh-CN" altLang="en-US" smtClean="0"/>
              <a:t>2020/1/7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6EA929-B5FD-47FC-82FB-DC52E95495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38844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6EA929-B5FD-47FC-82FB-DC52E9549500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43503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6EA929-B5FD-47FC-82FB-DC52E9549500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99843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6EA929-B5FD-47FC-82FB-DC52E9549500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28891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6EA929-B5FD-47FC-82FB-DC52E9549500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64027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6EA929-B5FD-47FC-82FB-DC52E9549500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59629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6EA929-B5FD-47FC-82FB-DC52E9549500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7001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6EA929-B5FD-47FC-82FB-DC52E9549500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71315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6EA929-B5FD-47FC-82FB-DC52E9549500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73486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6EA929-B5FD-47FC-82FB-DC52E9549500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41290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6EA929-B5FD-47FC-82FB-DC52E9549500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51921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6EA929-B5FD-47FC-82FB-DC52E9549500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42123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6EA929-B5FD-47FC-82FB-DC52E9549500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7112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6EA929-B5FD-47FC-82FB-DC52E9549500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63572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2.avi"/><Relationship Id="rId1" Type="http://schemas.microsoft.com/office/2007/relationships/media" Target="../media/media2.avi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3.avi"/><Relationship Id="rId1" Type="http://schemas.microsoft.com/office/2007/relationships/media" Target="../media/media3.avi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4.avi"/><Relationship Id="rId1" Type="http://schemas.microsoft.com/office/2007/relationships/media" Target="../media/media4.avi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5.avi"/><Relationship Id="rId1" Type="http://schemas.microsoft.com/office/2007/relationships/media" Target="../media/media5.avi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solidFill>
          <a:srgbClr val="DCD5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g2">
            <a:hlinkClick r:id="" action="ppaction://media"/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文本框 4"/>
          <p:cNvSpPr txBox="1"/>
          <p:nvPr userDrawn="1"/>
        </p:nvSpPr>
        <p:spPr>
          <a:xfrm>
            <a:off x="739714" y="70358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>
                <a:solidFill>
                  <a:srgbClr val="404146"/>
                </a:solidFill>
              </a:rPr>
              <a:t>8</a:t>
            </a:r>
            <a:endParaRPr lang="zh-CN" altLang="en-US">
              <a:solidFill>
                <a:srgbClr val="4041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564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rgbClr val="DCD5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g3">
            <a:hlinkClick r:id="" action="ppaction://media"/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文本框 4"/>
          <p:cNvSpPr txBox="1"/>
          <p:nvPr userDrawn="1"/>
        </p:nvSpPr>
        <p:spPr>
          <a:xfrm>
            <a:off x="739714" y="70358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>
                <a:solidFill>
                  <a:srgbClr val="404146"/>
                </a:solidFill>
              </a:rPr>
              <a:t>5</a:t>
            </a:r>
            <a:endParaRPr lang="zh-CN" altLang="en-US">
              <a:solidFill>
                <a:srgbClr val="4041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2720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4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bg>
      <p:bgPr>
        <a:solidFill>
          <a:srgbClr val="DCD5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g4">
            <a:hlinkClick r:id="" action="ppaction://media"/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文本框 13"/>
          <p:cNvSpPr txBox="1"/>
          <p:nvPr userDrawn="1"/>
        </p:nvSpPr>
        <p:spPr>
          <a:xfrm>
            <a:off x="739714" y="70358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>
                <a:solidFill>
                  <a:srgbClr val="404146"/>
                </a:solidFill>
              </a:rPr>
              <a:t>5</a:t>
            </a:r>
            <a:endParaRPr lang="zh-CN" altLang="en-US">
              <a:solidFill>
                <a:srgbClr val="4041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4092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bg>
      <p:bgPr>
        <a:solidFill>
          <a:srgbClr val="DCD5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g5a_RT">
            <a:hlinkClick r:id="" action="ppaction://media"/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文本框 5"/>
          <p:cNvSpPr txBox="1"/>
          <p:nvPr userDrawn="1"/>
        </p:nvSpPr>
        <p:spPr>
          <a:xfrm>
            <a:off x="739714" y="70358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>
                <a:solidFill>
                  <a:srgbClr val="404146"/>
                </a:solidFill>
              </a:rPr>
              <a:t>4</a:t>
            </a:r>
            <a:endParaRPr lang="zh-CN" altLang="en-US">
              <a:solidFill>
                <a:srgbClr val="4041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8025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4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bg>
      <p:bgPr>
        <a:solidFill>
          <a:srgbClr val="DCD5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g5b_RB">
            <a:hlinkClick r:id="" action="ppaction://media"/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文本框 4"/>
          <p:cNvSpPr txBox="1"/>
          <p:nvPr userDrawn="1"/>
        </p:nvSpPr>
        <p:spPr>
          <a:xfrm>
            <a:off x="739714" y="70358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>
                <a:solidFill>
                  <a:srgbClr val="404146"/>
                </a:solidFill>
              </a:rPr>
              <a:t>4</a:t>
            </a:r>
            <a:endParaRPr lang="zh-CN" altLang="en-US">
              <a:solidFill>
                <a:srgbClr val="4041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6136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404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7134225"/>
            <a:ext cx="203200" cy="203200"/>
          </a:xfrm>
          <a:prstGeom prst="rect">
            <a:avLst/>
          </a:prstGeom>
          <a:solidFill>
            <a:srgbClr val="BC1F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 userDrawn="1"/>
        </p:nvSpPr>
        <p:spPr>
          <a:xfrm>
            <a:off x="266700" y="7134225"/>
            <a:ext cx="203200" cy="203200"/>
          </a:xfrm>
          <a:prstGeom prst="rect">
            <a:avLst/>
          </a:prstGeom>
          <a:solidFill>
            <a:srgbClr val="4041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 userDrawn="1"/>
        </p:nvSpPr>
        <p:spPr>
          <a:xfrm>
            <a:off x="533400" y="7134225"/>
            <a:ext cx="203200" cy="203200"/>
          </a:xfrm>
          <a:prstGeom prst="rect">
            <a:avLst/>
          </a:prstGeom>
          <a:solidFill>
            <a:srgbClr val="DCD5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38564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49" r:id="rId2"/>
    <p:sldLayoutId id="2147483651" r:id="rId3"/>
    <p:sldLayoutId id="2147483652" r:id="rId4"/>
    <p:sldLayoutId id="2147483653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6.mp3"/><Relationship Id="rId1" Type="http://schemas.microsoft.com/office/2007/relationships/media" Target="../media/media6.mp3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su.58.com/job/" TargetMode="External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png"/><Relationship Id="rId5" Type="http://schemas.openxmlformats.org/officeDocument/2006/relationships/chart" Target="../charts/chart2.xml"/><Relationship Id="rId4" Type="http://schemas.openxmlformats.org/officeDocument/2006/relationships/hyperlink" Target="https://suzhou.58.com/job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47.97.214.2:8080/register/?usr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hyperlink" Target="http://127.0.0.1:5000/login/?usr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47.97.214.2:8080/crawl_job/?city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0" y="7134225"/>
            <a:ext cx="203200" cy="203200"/>
          </a:xfrm>
          <a:prstGeom prst="rect">
            <a:avLst/>
          </a:prstGeom>
          <a:solidFill>
            <a:srgbClr val="BC1F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sp>
        <p:nvSpPr>
          <p:cNvPr id="11" name="矩形 10"/>
          <p:cNvSpPr/>
          <p:nvPr/>
        </p:nvSpPr>
        <p:spPr>
          <a:xfrm>
            <a:off x="266700" y="7134225"/>
            <a:ext cx="203200" cy="203200"/>
          </a:xfrm>
          <a:prstGeom prst="rect">
            <a:avLst/>
          </a:prstGeom>
          <a:solidFill>
            <a:srgbClr val="4041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sp>
        <p:nvSpPr>
          <p:cNvPr id="12" name="矩形 11"/>
          <p:cNvSpPr/>
          <p:nvPr/>
        </p:nvSpPr>
        <p:spPr>
          <a:xfrm>
            <a:off x="533400" y="7134225"/>
            <a:ext cx="203200" cy="203200"/>
          </a:xfrm>
          <a:prstGeom prst="rect">
            <a:avLst/>
          </a:prstGeom>
          <a:solidFill>
            <a:srgbClr val="DCD5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sp>
        <p:nvSpPr>
          <p:cNvPr id="2" name="文本框 1"/>
          <p:cNvSpPr txBox="1"/>
          <p:nvPr/>
        </p:nvSpPr>
        <p:spPr>
          <a:xfrm>
            <a:off x="6805251" y="1296257"/>
            <a:ext cx="342505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b="1" dirty="0" smtClean="0">
                <a:solidFill>
                  <a:srgbClr val="DCD5C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中期答辩</a:t>
            </a:r>
            <a:endParaRPr lang="zh-CN" altLang="en-US" sz="4400" b="1" dirty="0">
              <a:solidFill>
                <a:srgbClr val="DCD5C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006788" y="4098193"/>
            <a:ext cx="30219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solidFill>
                  <a:srgbClr val="DCD5C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答辩人</a:t>
            </a:r>
            <a:r>
              <a:rPr lang="zh-CN" altLang="en-US" dirty="0" smtClean="0">
                <a:solidFill>
                  <a:srgbClr val="DCD5C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dirty="0" smtClean="0">
                <a:solidFill>
                  <a:srgbClr val="DCD5C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B16041615</a:t>
            </a:r>
            <a:r>
              <a:rPr lang="zh-CN" altLang="en-US" dirty="0" smtClean="0">
                <a:solidFill>
                  <a:srgbClr val="DCD5C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孙志鹏</a:t>
            </a:r>
            <a:endParaRPr lang="en-US" altLang="zh-CN" dirty="0" smtClean="0">
              <a:solidFill>
                <a:srgbClr val="DCD5C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dirty="0" smtClean="0">
                <a:solidFill>
                  <a:srgbClr val="DCD5C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dirty="0" smtClean="0">
              <a:solidFill>
                <a:srgbClr val="DCD5C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dirty="0" smtClean="0">
                <a:solidFill>
                  <a:srgbClr val="DCD5C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导师：成小惠</a:t>
            </a:r>
            <a:endParaRPr lang="zh-CN" altLang="en-US" dirty="0">
              <a:solidFill>
                <a:srgbClr val="DCD5C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11108813" y="0"/>
            <a:ext cx="1061356" cy="1061356"/>
            <a:chOff x="11399156" y="-130625"/>
            <a:chExt cx="910769" cy="910769"/>
          </a:xfrm>
        </p:grpSpPr>
        <p:grpSp>
          <p:nvGrpSpPr>
            <p:cNvPr id="18" name="组合 17"/>
            <p:cNvGrpSpPr/>
            <p:nvPr/>
          </p:nvGrpSpPr>
          <p:grpSpPr>
            <a:xfrm>
              <a:off x="11399156" y="-130625"/>
              <a:ext cx="910769" cy="910769"/>
              <a:chOff x="11399156" y="-130625"/>
              <a:chExt cx="910769" cy="910769"/>
            </a:xfrm>
          </p:grpSpPr>
          <p:sp>
            <p:nvSpPr>
              <p:cNvPr id="14" name="矩形 13"/>
              <p:cNvSpPr/>
              <p:nvPr/>
            </p:nvSpPr>
            <p:spPr>
              <a:xfrm>
                <a:off x="12072256" y="-130625"/>
                <a:ext cx="237669" cy="237669"/>
              </a:xfrm>
              <a:prstGeom prst="rect">
                <a:avLst/>
              </a:prstGeom>
              <a:solidFill>
                <a:srgbClr val="BC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DCD5CB"/>
                  </a:solidFill>
                </a:endParaRPr>
              </a:p>
            </p:txBody>
          </p:sp>
          <p:sp>
            <p:nvSpPr>
              <p:cNvPr id="17" name="矩形 16"/>
              <p:cNvSpPr/>
              <p:nvPr/>
            </p:nvSpPr>
            <p:spPr>
              <a:xfrm>
                <a:off x="11399156" y="107044"/>
                <a:ext cx="673100" cy="673100"/>
              </a:xfrm>
              <a:prstGeom prst="rect">
                <a:avLst/>
              </a:prstGeom>
              <a:solidFill>
                <a:srgbClr val="DCD5C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7" name="组合 26"/>
            <p:cNvGrpSpPr/>
            <p:nvPr/>
          </p:nvGrpSpPr>
          <p:grpSpPr>
            <a:xfrm>
              <a:off x="11442285" y="230924"/>
              <a:ext cx="582378" cy="442176"/>
              <a:chOff x="12380459" y="4917004"/>
              <a:chExt cx="1543050" cy="1171575"/>
            </a:xfrm>
            <a:solidFill>
              <a:srgbClr val="3F4145"/>
            </a:solidFill>
          </p:grpSpPr>
          <p:sp>
            <p:nvSpPr>
              <p:cNvPr id="23" name="Freeform 5"/>
              <p:cNvSpPr>
                <a:spLocks/>
              </p:cNvSpPr>
              <p:nvPr/>
            </p:nvSpPr>
            <p:spPr bwMode="auto">
              <a:xfrm>
                <a:off x="12380459" y="4917004"/>
                <a:ext cx="1528763" cy="754063"/>
              </a:xfrm>
              <a:custGeom>
                <a:avLst/>
                <a:gdLst>
                  <a:gd name="T0" fmla="*/ 2114 w 4228"/>
                  <a:gd name="T1" fmla="*/ 0 h 2085"/>
                  <a:gd name="T2" fmla="*/ 4228 w 4228"/>
                  <a:gd name="T3" fmla="*/ 919 h 2085"/>
                  <a:gd name="T4" fmla="*/ 2114 w 4228"/>
                  <a:gd name="T5" fmla="*/ 2085 h 2085"/>
                  <a:gd name="T6" fmla="*/ 0 w 4228"/>
                  <a:gd name="T7" fmla="*/ 919 h 2085"/>
                  <a:gd name="T8" fmla="*/ 2114 w 4228"/>
                  <a:gd name="T9" fmla="*/ 0 h 20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28" h="2085">
                    <a:moveTo>
                      <a:pt x="2114" y="0"/>
                    </a:moveTo>
                    <a:lnTo>
                      <a:pt x="4228" y="919"/>
                    </a:lnTo>
                    <a:lnTo>
                      <a:pt x="2114" y="2085"/>
                    </a:lnTo>
                    <a:lnTo>
                      <a:pt x="0" y="919"/>
                    </a:lnTo>
                    <a:lnTo>
                      <a:pt x="2114" y="0"/>
                    </a:lnTo>
                    <a:close/>
                  </a:path>
                </a:pathLst>
              </a:custGeom>
              <a:solidFill>
                <a:srgbClr val="BC1F2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BC1F26"/>
                  </a:solidFill>
                </a:endParaRPr>
              </a:p>
            </p:txBody>
          </p:sp>
          <p:sp>
            <p:nvSpPr>
              <p:cNvPr id="24" name="Freeform 6"/>
              <p:cNvSpPr>
                <a:spLocks/>
              </p:cNvSpPr>
              <p:nvPr/>
            </p:nvSpPr>
            <p:spPr bwMode="auto">
              <a:xfrm>
                <a:off x="12594771" y="5525016"/>
                <a:ext cx="1120775" cy="563563"/>
              </a:xfrm>
              <a:custGeom>
                <a:avLst/>
                <a:gdLst>
                  <a:gd name="T0" fmla="*/ 383 w 3102"/>
                  <a:gd name="T1" fmla="*/ 0 h 1556"/>
                  <a:gd name="T2" fmla="*/ 1541 w 3102"/>
                  <a:gd name="T3" fmla="*/ 652 h 1556"/>
                  <a:gd name="T4" fmla="*/ 2704 w 3102"/>
                  <a:gd name="T5" fmla="*/ 0 h 1556"/>
                  <a:gd name="T6" fmla="*/ 3102 w 3102"/>
                  <a:gd name="T7" fmla="*/ 760 h 1556"/>
                  <a:gd name="T8" fmla="*/ 1541 w 3102"/>
                  <a:gd name="T9" fmla="*/ 1556 h 1556"/>
                  <a:gd name="T10" fmla="*/ 0 w 3102"/>
                  <a:gd name="T11" fmla="*/ 755 h 1556"/>
                  <a:gd name="T12" fmla="*/ 383 w 3102"/>
                  <a:gd name="T13" fmla="*/ 0 h 15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102" h="1556">
                    <a:moveTo>
                      <a:pt x="383" y="0"/>
                    </a:moveTo>
                    <a:lnTo>
                      <a:pt x="1541" y="652"/>
                    </a:lnTo>
                    <a:lnTo>
                      <a:pt x="2704" y="0"/>
                    </a:lnTo>
                    <a:lnTo>
                      <a:pt x="3102" y="760"/>
                    </a:lnTo>
                    <a:lnTo>
                      <a:pt x="1541" y="1556"/>
                    </a:lnTo>
                    <a:lnTo>
                      <a:pt x="0" y="755"/>
                    </a:lnTo>
                    <a:lnTo>
                      <a:pt x="383" y="0"/>
                    </a:lnTo>
                    <a:close/>
                  </a:path>
                </a:pathLst>
              </a:custGeom>
              <a:solidFill>
                <a:srgbClr val="BC1F2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BC1F26"/>
                  </a:solidFill>
                </a:endParaRPr>
              </a:p>
            </p:txBody>
          </p:sp>
          <p:sp>
            <p:nvSpPr>
              <p:cNvPr id="25" name="Rectangle 7"/>
              <p:cNvSpPr>
                <a:spLocks noChangeArrowheads="1"/>
              </p:cNvSpPr>
              <p:nvPr/>
            </p:nvSpPr>
            <p:spPr bwMode="auto">
              <a:xfrm>
                <a:off x="13848896" y="5253554"/>
                <a:ext cx="28575" cy="141288"/>
              </a:xfrm>
              <a:prstGeom prst="rect">
                <a:avLst/>
              </a:prstGeom>
              <a:solidFill>
                <a:srgbClr val="BC1F2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BC1F26"/>
                  </a:solidFill>
                </a:endParaRPr>
              </a:p>
            </p:txBody>
          </p:sp>
          <p:sp>
            <p:nvSpPr>
              <p:cNvPr id="26" name="Freeform 8"/>
              <p:cNvSpPr>
                <a:spLocks/>
              </p:cNvSpPr>
              <p:nvPr/>
            </p:nvSpPr>
            <p:spPr bwMode="auto">
              <a:xfrm>
                <a:off x="13801271" y="5417066"/>
                <a:ext cx="122238" cy="587375"/>
              </a:xfrm>
              <a:custGeom>
                <a:avLst/>
                <a:gdLst>
                  <a:gd name="T0" fmla="*/ 0 w 339"/>
                  <a:gd name="T1" fmla="*/ 1623 h 1623"/>
                  <a:gd name="T2" fmla="*/ 339 w 339"/>
                  <a:gd name="T3" fmla="*/ 1623 h 1623"/>
                  <a:gd name="T4" fmla="*/ 239 w 339"/>
                  <a:gd name="T5" fmla="*/ 0 h 1623"/>
                  <a:gd name="T6" fmla="*/ 100 w 339"/>
                  <a:gd name="T7" fmla="*/ 0 h 1623"/>
                  <a:gd name="T8" fmla="*/ 0 w 339"/>
                  <a:gd name="T9" fmla="*/ 1623 h 16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9" h="1623">
                    <a:moveTo>
                      <a:pt x="0" y="1623"/>
                    </a:moveTo>
                    <a:lnTo>
                      <a:pt x="339" y="1623"/>
                    </a:lnTo>
                    <a:lnTo>
                      <a:pt x="239" y="0"/>
                    </a:lnTo>
                    <a:lnTo>
                      <a:pt x="100" y="0"/>
                    </a:lnTo>
                    <a:lnTo>
                      <a:pt x="0" y="1623"/>
                    </a:lnTo>
                    <a:close/>
                  </a:path>
                </a:pathLst>
              </a:custGeom>
              <a:solidFill>
                <a:srgbClr val="BC1F2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BC1F26"/>
                  </a:solidFill>
                </a:endParaRPr>
              </a:p>
            </p:txBody>
          </p:sp>
        </p:grpSp>
      </p:grpSp>
      <p:pic>
        <p:nvPicPr>
          <p:cNvPr id="19" name="bgMusic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>
                  <p14:fade in="2000" out="3000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706910" y="-952500"/>
            <a:ext cx="609600" cy="609600"/>
          </a:xfrm>
          <a:prstGeom prst="rect">
            <a:avLst/>
          </a:prstGeom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F36398AD-D586-48DE-8AFB-48B07F48A9E6}"/>
              </a:ext>
            </a:extLst>
          </p:cNvPr>
          <p:cNvGrpSpPr/>
          <p:nvPr/>
        </p:nvGrpSpPr>
        <p:grpSpPr>
          <a:xfrm>
            <a:off x="6198577" y="2884460"/>
            <a:ext cx="373998" cy="374913"/>
            <a:chOff x="7225903" y="790423"/>
            <a:chExt cx="1028700" cy="1028700"/>
          </a:xfrm>
        </p:grpSpPr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04DBA043-CA7F-463B-BC60-5D8E8A006119}"/>
                </a:ext>
              </a:extLst>
            </p:cNvPr>
            <p:cNvSpPr/>
            <p:nvPr/>
          </p:nvSpPr>
          <p:spPr>
            <a:xfrm>
              <a:off x="7225903" y="790423"/>
              <a:ext cx="1028700" cy="1028700"/>
            </a:xfrm>
            <a:prstGeom prst="ellipse">
              <a:avLst/>
            </a:prstGeom>
            <a:noFill/>
            <a:ln w="28575">
              <a:solidFill>
                <a:srgbClr val="DCD5C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19505DAB-4B9C-42D0-B49F-21F1370AABC2}"/>
                </a:ext>
              </a:extLst>
            </p:cNvPr>
            <p:cNvSpPr/>
            <p:nvPr/>
          </p:nvSpPr>
          <p:spPr>
            <a:xfrm>
              <a:off x="7344670" y="906590"/>
              <a:ext cx="791166" cy="791166"/>
            </a:xfrm>
            <a:prstGeom prst="ellipse">
              <a:avLst/>
            </a:prstGeom>
            <a:solidFill>
              <a:srgbClr val="DCD5CB"/>
            </a:solidFill>
            <a:ln w="28575">
              <a:solidFill>
                <a:srgbClr val="DCD5C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1" name="文本框 30"/>
          <p:cNvSpPr txBox="1"/>
          <p:nvPr/>
        </p:nvSpPr>
        <p:spPr>
          <a:xfrm>
            <a:off x="6572575" y="2858669"/>
            <a:ext cx="41365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 smtClean="0">
                <a:solidFill>
                  <a:srgbClr val="DCD5C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基于微信平台的求职小程序</a:t>
            </a:r>
            <a:endParaRPr lang="zh-CN" altLang="en-US" sz="2400" dirty="0">
              <a:solidFill>
                <a:srgbClr val="DCD5C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964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4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4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numSld="999">
                <p:cTn id="19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  <p:bldLst>
      <p:bldP spid="2" grpId="0"/>
      <p:bldP spid="3" grpId="0"/>
      <p:bldP spid="3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>
            <a:off x="0" y="0"/>
            <a:ext cx="3828141" cy="1138739"/>
            <a:chOff x="0" y="0"/>
            <a:chExt cx="3828141" cy="1138739"/>
          </a:xfrm>
        </p:grpSpPr>
        <p:sp>
          <p:nvSpPr>
            <p:cNvPr id="20" name="文本框 19"/>
            <p:cNvSpPr txBox="1"/>
            <p:nvPr/>
          </p:nvSpPr>
          <p:spPr>
            <a:xfrm>
              <a:off x="1155615" y="276965"/>
              <a:ext cx="2672526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5000" spc="-150" dirty="0" smtClean="0">
                  <a:solidFill>
                    <a:srgbClr val="BC1F26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已有成果</a:t>
              </a:r>
              <a:endParaRPr lang="zh-CN" altLang="en-US" sz="5000" spc="-150" dirty="0">
                <a:solidFill>
                  <a:srgbClr val="BC1F26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grpSp>
          <p:nvGrpSpPr>
            <p:cNvPr id="21" name="组合 20"/>
            <p:cNvGrpSpPr/>
            <p:nvPr/>
          </p:nvGrpSpPr>
          <p:grpSpPr>
            <a:xfrm>
              <a:off x="0" y="0"/>
              <a:ext cx="1061356" cy="1061356"/>
              <a:chOff x="-276965" y="-276965"/>
              <a:chExt cx="1061356" cy="1061356"/>
            </a:xfrm>
          </p:grpSpPr>
          <p:sp>
            <p:nvSpPr>
              <p:cNvPr id="22" name="矩形 21"/>
              <p:cNvSpPr/>
              <p:nvPr/>
            </p:nvSpPr>
            <p:spPr>
              <a:xfrm>
                <a:off x="-276965" y="-276965"/>
                <a:ext cx="276965" cy="276965"/>
              </a:xfrm>
              <a:prstGeom prst="rect">
                <a:avLst/>
              </a:prstGeom>
              <a:solidFill>
                <a:srgbClr val="40414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DCD5CB"/>
                  </a:solidFill>
                </a:endParaRPr>
              </a:p>
            </p:txBody>
          </p:sp>
          <p:sp>
            <p:nvSpPr>
              <p:cNvPr id="23" name="矩形 22"/>
              <p:cNvSpPr/>
              <p:nvPr/>
            </p:nvSpPr>
            <p:spPr>
              <a:xfrm>
                <a:off x="0" y="0"/>
                <a:ext cx="784391" cy="784391"/>
              </a:xfrm>
              <a:prstGeom prst="rect">
                <a:avLst/>
              </a:prstGeom>
              <a:solidFill>
                <a:srgbClr val="BC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4" name="组合 23"/>
              <p:cNvGrpSpPr/>
              <p:nvPr/>
            </p:nvGrpSpPr>
            <p:grpSpPr>
              <a:xfrm>
                <a:off x="50260" y="144362"/>
                <a:ext cx="678669" cy="515286"/>
                <a:chOff x="12380459" y="4917004"/>
                <a:chExt cx="1543050" cy="1171575"/>
              </a:xfrm>
              <a:solidFill>
                <a:srgbClr val="DCD6CC"/>
              </a:solidFill>
            </p:grpSpPr>
            <p:sp>
              <p:nvSpPr>
                <p:cNvPr id="25" name="Freeform 5"/>
                <p:cNvSpPr>
                  <a:spLocks/>
                </p:cNvSpPr>
                <p:nvPr/>
              </p:nvSpPr>
              <p:spPr bwMode="auto">
                <a:xfrm>
                  <a:off x="12380459" y="4917004"/>
                  <a:ext cx="1528763" cy="754063"/>
                </a:xfrm>
                <a:custGeom>
                  <a:avLst/>
                  <a:gdLst>
                    <a:gd name="T0" fmla="*/ 2114 w 4228"/>
                    <a:gd name="T1" fmla="*/ 0 h 2085"/>
                    <a:gd name="T2" fmla="*/ 4228 w 4228"/>
                    <a:gd name="T3" fmla="*/ 919 h 2085"/>
                    <a:gd name="T4" fmla="*/ 2114 w 4228"/>
                    <a:gd name="T5" fmla="*/ 2085 h 2085"/>
                    <a:gd name="T6" fmla="*/ 0 w 4228"/>
                    <a:gd name="T7" fmla="*/ 919 h 2085"/>
                    <a:gd name="T8" fmla="*/ 2114 w 4228"/>
                    <a:gd name="T9" fmla="*/ 0 h 20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28" h="2085">
                      <a:moveTo>
                        <a:pt x="2114" y="0"/>
                      </a:moveTo>
                      <a:lnTo>
                        <a:pt x="4228" y="919"/>
                      </a:lnTo>
                      <a:lnTo>
                        <a:pt x="2114" y="2085"/>
                      </a:lnTo>
                      <a:lnTo>
                        <a:pt x="0" y="919"/>
                      </a:lnTo>
                      <a:lnTo>
                        <a:pt x="211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6" name="Freeform 6"/>
                <p:cNvSpPr>
                  <a:spLocks/>
                </p:cNvSpPr>
                <p:nvPr/>
              </p:nvSpPr>
              <p:spPr bwMode="auto">
                <a:xfrm>
                  <a:off x="12594771" y="5525016"/>
                  <a:ext cx="1120775" cy="563563"/>
                </a:xfrm>
                <a:custGeom>
                  <a:avLst/>
                  <a:gdLst>
                    <a:gd name="T0" fmla="*/ 383 w 3102"/>
                    <a:gd name="T1" fmla="*/ 0 h 1556"/>
                    <a:gd name="T2" fmla="*/ 1541 w 3102"/>
                    <a:gd name="T3" fmla="*/ 652 h 1556"/>
                    <a:gd name="T4" fmla="*/ 2704 w 3102"/>
                    <a:gd name="T5" fmla="*/ 0 h 1556"/>
                    <a:gd name="T6" fmla="*/ 3102 w 3102"/>
                    <a:gd name="T7" fmla="*/ 760 h 1556"/>
                    <a:gd name="T8" fmla="*/ 1541 w 3102"/>
                    <a:gd name="T9" fmla="*/ 1556 h 1556"/>
                    <a:gd name="T10" fmla="*/ 0 w 3102"/>
                    <a:gd name="T11" fmla="*/ 755 h 1556"/>
                    <a:gd name="T12" fmla="*/ 383 w 3102"/>
                    <a:gd name="T13" fmla="*/ 0 h 15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102" h="1556">
                      <a:moveTo>
                        <a:pt x="383" y="0"/>
                      </a:moveTo>
                      <a:lnTo>
                        <a:pt x="1541" y="652"/>
                      </a:lnTo>
                      <a:lnTo>
                        <a:pt x="2704" y="0"/>
                      </a:lnTo>
                      <a:lnTo>
                        <a:pt x="3102" y="760"/>
                      </a:lnTo>
                      <a:lnTo>
                        <a:pt x="1541" y="1556"/>
                      </a:lnTo>
                      <a:lnTo>
                        <a:pt x="0" y="755"/>
                      </a:lnTo>
                      <a:lnTo>
                        <a:pt x="38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7" name="Rectangle 7"/>
                <p:cNvSpPr>
                  <a:spLocks noChangeArrowheads="1"/>
                </p:cNvSpPr>
                <p:nvPr/>
              </p:nvSpPr>
              <p:spPr bwMode="auto">
                <a:xfrm>
                  <a:off x="13848896" y="5253554"/>
                  <a:ext cx="28575" cy="141288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8" name="Freeform 8"/>
                <p:cNvSpPr>
                  <a:spLocks/>
                </p:cNvSpPr>
                <p:nvPr/>
              </p:nvSpPr>
              <p:spPr bwMode="auto">
                <a:xfrm>
                  <a:off x="13801271" y="5417066"/>
                  <a:ext cx="122238" cy="587375"/>
                </a:xfrm>
                <a:custGeom>
                  <a:avLst/>
                  <a:gdLst>
                    <a:gd name="T0" fmla="*/ 0 w 339"/>
                    <a:gd name="T1" fmla="*/ 1623 h 1623"/>
                    <a:gd name="T2" fmla="*/ 339 w 339"/>
                    <a:gd name="T3" fmla="*/ 1623 h 1623"/>
                    <a:gd name="T4" fmla="*/ 239 w 339"/>
                    <a:gd name="T5" fmla="*/ 0 h 1623"/>
                    <a:gd name="T6" fmla="*/ 100 w 339"/>
                    <a:gd name="T7" fmla="*/ 0 h 1623"/>
                    <a:gd name="T8" fmla="*/ 0 w 339"/>
                    <a:gd name="T9" fmla="*/ 1623 h 16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39" h="1623">
                      <a:moveTo>
                        <a:pt x="0" y="1623"/>
                      </a:moveTo>
                      <a:lnTo>
                        <a:pt x="339" y="1623"/>
                      </a:lnTo>
                      <a:lnTo>
                        <a:pt x="239" y="0"/>
                      </a:lnTo>
                      <a:lnTo>
                        <a:pt x="100" y="0"/>
                      </a:lnTo>
                      <a:lnTo>
                        <a:pt x="0" y="162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</p:grpSp>
      <p:grpSp>
        <p:nvGrpSpPr>
          <p:cNvPr id="3" name="组合 2"/>
          <p:cNvGrpSpPr/>
          <p:nvPr/>
        </p:nvGrpSpPr>
        <p:grpSpPr>
          <a:xfrm>
            <a:off x="6603022" y="1726460"/>
            <a:ext cx="5336932" cy="5141824"/>
            <a:chOff x="5621670" y="1726460"/>
            <a:chExt cx="5951640" cy="5519891"/>
          </a:xfrm>
        </p:grpSpPr>
        <p:sp>
          <p:nvSpPr>
            <p:cNvPr id="34" name="Freeform 112"/>
            <p:cNvSpPr>
              <a:spLocks/>
            </p:cNvSpPr>
            <p:nvPr/>
          </p:nvSpPr>
          <p:spPr bwMode="auto">
            <a:xfrm flipH="1">
              <a:off x="7472272" y="3617583"/>
              <a:ext cx="2909755" cy="3628768"/>
            </a:xfrm>
            <a:custGeom>
              <a:avLst/>
              <a:gdLst>
                <a:gd name="T0" fmla="*/ 219 w 219"/>
                <a:gd name="T1" fmla="*/ 273 h 273"/>
                <a:gd name="T2" fmla="*/ 0 w 219"/>
                <a:gd name="T3" fmla="*/ 273 h 273"/>
                <a:gd name="T4" fmla="*/ 51 w 219"/>
                <a:gd name="T5" fmla="*/ 131 h 273"/>
                <a:gd name="T6" fmla="*/ 31 w 219"/>
                <a:gd name="T7" fmla="*/ 99 h 273"/>
                <a:gd name="T8" fmla="*/ 92 w 219"/>
                <a:gd name="T9" fmla="*/ 0 h 273"/>
                <a:gd name="T10" fmla="*/ 132 w 219"/>
                <a:gd name="T11" fmla="*/ 3 h 273"/>
                <a:gd name="T12" fmla="*/ 193 w 219"/>
                <a:gd name="T13" fmla="*/ 66 h 273"/>
                <a:gd name="T14" fmla="*/ 193 w 219"/>
                <a:gd name="T15" fmla="*/ 73 h 273"/>
                <a:gd name="T16" fmla="*/ 195 w 219"/>
                <a:gd name="T17" fmla="*/ 86 h 273"/>
                <a:gd name="T18" fmla="*/ 211 w 219"/>
                <a:gd name="T19" fmla="*/ 105 h 273"/>
                <a:gd name="T20" fmla="*/ 207 w 219"/>
                <a:gd name="T21" fmla="*/ 120 h 273"/>
                <a:gd name="T22" fmla="*/ 200 w 219"/>
                <a:gd name="T23" fmla="*/ 127 h 273"/>
                <a:gd name="T24" fmla="*/ 201 w 219"/>
                <a:gd name="T25" fmla="*/ 133 h 273"/>
                <a:gd name="T26" fmla="*/ 200 w 219"/>
                <a:gd name="T27" fmla="*/ 137 h 273"/>
                <a:gd name="T28" fmla="*/ 197 w 219"/>
                <a:gd name="T29" fmla="*/ 141 h 273"/>
                <a:gd name="T30" fmla="*/ 197 w 219"/>
                <a:gd name="T31" fmla="*/ 146 h 273"/>
                <a:gd name="T32" fmla="*/ 196 w 219"/>
                <a:gd name="T33" fmla="*/ 149 h 273"/>
                <a:gd name="T34" fmla="*/ 192 w 219"/>
                <a:gd name="T35" fmla="*/ 152 h 273"/>
                <a:gd name="T36" fmla="*/ 191 w 219"/>
                <a:gd name="T37" fmla="*/ 156 h 273"/>
                <a:gd name="T38" fmla="*/ 178 w 219"/>
                <a:gd name="T39" fmla="*/ 179 h 273"/>
                <a:gd name="T40" fmla="*/ 154 w 219"/>
                <a:gd name="T41" fmla="*/ 200 h 273"/>
                <a:gd name="T42" fmla="*/ 219 w 219"/>
                <a:gd name="T43" fmla="*/ 273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19" h="273">
                  <a:moveTo>
                    <a:pt x="219" y="273"/>
                  </a:moveTo>
                  <a:cubicBezTo>
                    <a:pt x="0" y="273"/>
                    <a:pt x="0" y="273"/>
                    <a:pt x="0" y="273"/>
                  </a:cubicBezTo>
                  <a:cubicBezTo>
                    <a:pt x="11" y="240"/>
                    <a:pt x="105" y="193"/>
                    <a:pt x="51" y="131"/>
                  </a:cubicBezTo>
                  <a:cubicBezTo>
                    <a:pt x="42" y="121"/>
                    <a:pt x="34" y="111"/>
                    <a:pt x="31" y="99"/>
                  </a:cubicBezTo>
                  <a:cubicBezTo>
                    <a:pt x="18" y="44"/>
                    <a:pt x="40" y="4"/>
                    <a:pt x="92" y="0"/>
                  </a:cubicBezTo>
                  <a:cubicBezTo>
                    <a:pt x="105" y="0"/>
                    <a:pt x="118" y="0"/>
                    <a:pt x="132" y="3"/>
                  </a:cubicBezTo>
                  <a:cubicBezTo>
                    <a:pt x="170" y="9"/>
                    <a:pt x="187" y="27"/>
                    <a:pt x="193" y="66"/>
                  </a:cubicBezTo>
                  <a:cubicBezTo>
                    <a:pt x="194" y="69"/>
                    <a:pt x="194" y="72"/>
                    <a:pt x="193" y="73"/>
                  </a:cubicBezTo>
                  <a:cubicBezTo>
                    <a:pt x="192" y="79"/>
                    <a:pt x="192" y="82"/>
                    <a:pt x="195" y="86"/>
                  </a:cubicBezTo>
                  <a:cubicBezTo>
                    <a:pt x="200" y="92"/>
                    <a:pt x="206" y="99"/>
                    <a:pt x="211" y="105"/>
                  </a:cubicBezTo>
                  <a:cubicBezTo>
                    <a:pt x="216" y="112"/>
                    <a:pt x="215" y="117"/>
                    <a:pt x="207" y="120"/>
                  </a:cubicBezTo>
                  <a:cubicBezTo>
                    <a:pt x="206" y="120"/>
                    <a:pt x="200" y="120"/>
                    <a:pt x="200" y="127"/>
                  </a:cubicBezTo>
                  <a:cubicBezTo>
                    <a:pt x="201" y="133"/>
                    <a:pt x="201" y="133"/>
                    <a:pt x="201" y="133"/>
                  </a:cubicBezTo>
                  <a:cubicBezTo>
                    <a:pt x="201" y="135"/>
                    <a:pt x="201" y="136"/>
                    <a:pt x="200" y="137"/>
                  </a:cubicBezTo>
                  <a:cubicBezTo>
                    <a:pt x="197" y="141"/>
                    <a:pt x="197" y="141"/>
                    <a:pt x="197" y="141"/>
                  </a:cubicBezTo>
                  <a:cubicBezTo>
                    <a:pt x="197" y="146"/>
                    <a:pt x="197" y="146"/>
                    <a:pt x="197" y="146"/>
                  </a:cubicBezTo>
                  <a:cubicBezTo>
                    <a:pt x="197" y="147"/>
                    <a:pt x="197" y="148"/>
                    <a:pt x="196" y="149"/>
                  </a:cubicBezTo>
                  <a:cubicBezTo>
                    <a:pt x="192" y="152"/>
                    <a:pt x="192" y="152"/>
                    <a:pt x="192" y="152"/>
                  </a:cubicBezTo>
                  <a:cubicBezTo>
                    <a:pt x="191" y="153"/>
                    <a:pt x="191" y="154"/>
                    <a:pt x="191" y="156"/>
                  </a:cubicBezTo>
                  <a:cubicBezTo>
                    <a:pt x="195" y="169"/>
                    <a:pt x="192" y="177"/>
                    <a:pt x="178" y="179"/>
                  </a:cubicBezTo>
                  <a:cubicBezTo>
                    <a:pt x="166" y="182"/>
                    <a:pt x="155" y="187"/>
                    <a:pt x="154" y="200"/>
                  </a:cubicBezTo>
                  <a:cubicBezTo>
                    <a:pt x="151" y="233"/>
                    <a:pt x="191" y="255"/>
                    <a:pt x="219" y="273"/>
                  </a:cubicBezTo>
                  <a:close/>
                </a:path>
              </a:pathLst>
            </a:custGeom>
            <a:solidFill>
              <a:srgbClr val="404146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35" name="组 37"/>
            <p:cNvGrpSpPr/>
            <p:nvPr/>
          </p:nvGrpSpPr>
          <p:grpSpPr>
            <a:xfrm>
              <a:off x="8751285" y="3986830"/>
              <a:ext cx="753604" cy="752100"/>
              <a:chOff x="6467617" y="2698859"/>
              <a:chExt cx="565203" cy="564075"/>
            </a:xfrm>
          </p:grpSpPr>
          <p:sp>
            <p:nvSpPr>
              <p:cNvPr id="36" name="Freeform 15"/>
              <p:cNvSpPr>
                <a:spLocks/>
              </p:cNvSpPr>
              <p:nvPr/>
            </p:nvSpPr>
            <p:spPr bwMode="auto">
              <a:xfrm>
                <a:off x="6555789" y="2698859"/>
                <a:ext cx="477031" cy="564075"/>
              </a:xfrm>
              <a:custGeom>
                <a:avLst/>
                <a:gdLst>
                  <a:gd name="T0" fmla="*/ 150 w 178"/>
                  <a:gd name="T1" fmla="*/ 0 h 211"/>
                  <a:gd name="T2" fmla="*/ 106 w 178"/>
                  <a:gd name="T3" fmla="*/ 0 h 211"/>
                  <a:gd name="T4" fmla="*/ 106 w 178"/>
                  <a:gd name="T5" fmla="*/ 14 h 211"/>
                  <a:gd name="T6" fmla="*/ 132 w 178"/>
                  <a:gd name="T7" fmla="*/ 14 h 211"/>
                  <a:gd name="T8" fmla="*/ 132 w 178"/>
                  <a:gd name="T9" fmla="*/ 33 h 211"/>
                  <a:gd name="T10" fmla="*/ 3 w 178"/>
                  <a:gd name="T11" fmla="*/ 33 h 211"/>
                  <a:gd name="T12" fmla="*/ 3 w 178"/>
                  <a:gd name="T13" fmla="*/ 33 h 211"/>
                  <a:gd name="T14" fmla="*/ 0 w 178"/>
                  <a:gd name="T15" fmla="*/ 33 h 211"/>
                  <a:gd name="T16" fmla="*/ 0 w 178"/>
                  <a:gd name="T17" fmla="*/ 79 h 211"/>
                  <a:gd name="T18" fmla="*/ 14 w 178"/>
                  <a:gd name="T19" fmla="*/ 79 h 211"/>
                  <a:gd name="T20" fmla="*/ 14 w 178"/>
                  <a:gd name="T21" fmla="*/ 47 h 211"/>
                  <a:gd name="T22" fmla="*/ 66 w 178"/>
                  <a:gd name="T23" fmla="*/ 47 h 211"/>
                  <a:gd name="T24" fmla="*/ 66 w 178"/>
                  <a:gd name="T25" fmla="*/ 131 h 211"/>
                  <a:gd name="T26" fmla="*/ 0 w 178"/>
                  <a:gd name="T27" fmla="*/ 131 h 211"/>
                  <a:gd name="T28" fmla="*/ 0 w 178"/>
                  <a:gd name="T29" fmla="*/ 145 h 211"/>
                  <a:gd name="T30" fmla="*/ 80 w 178"/>
                  <a:gd name="T31" fmla="*/ 145 h 211"/>
                  <a:gd name="T32" fmla="*/ 80 w 178"/>
                  <a:gd name="T33" fmla="*/ 47 h 211"/>
                  <a:gd name="T34" fmla="*/ 146 w 178"/>
                  <a:gd name="T35" fmla="*/ 47 h 211"/>
                  <a:gd name="T36" fmla="*/ 146 w 178"/>
                  <a:gd name="T37" fmla="*/ 14 h 211"/>
                  <a:gd name="T38" fmla="*/ 150 w 178"/>
                  <a:gd name="T39" fmla="*/ 14 h 211"/>
                  <a:gd name="T40" fmla="*/ 164 w 178"/>
                  <a:gd name="T41" fmla="*/ 28 h 211"/>
                  <a:gd name="T42" fmla="*/ 164 w 178"/>
                  <a:gd name="T43" fmla="*/ 98 h 211"/>
                  <a:gd name="T44" fmla="*/ 99 w 178"/>
                  <a:gd name="T45" fmla="*/ 98 h 211"/>
                  <a:gd name="T46" fmla="*/ 99 w 178"/>
                  <a:gd name="T47" fmla="*/ 99 h 211"/>
                  <a:gd name="T48" fmla="*/ 99 w 178"/>
                  <a:gd name="T49" fmla="*/ 99 h 211"/>
                  <a:gd name="T50" fmla="*/ 99 w 178"/>
                  <a:gd name="T51" fmla="*/ 164 h 211"/>
                  <a:gd name="T52" fmla="*/ 0 w 178"/>
                  <a:gd name="T53" fmla="*/ 164 h 211"/>
                  <a:gd name="T54" fmla="*/ 0 w 178"/>
                  <a:gd name="T55" fmla="*/ 178 h 211"/>
                  <a:gd name="T56" fmla="*/ 146 w 178"/>
                  <a:gd name="T57" fmla="*/ 178 h 211"/>
                  <a:gd name="T58" fmla="*/ 146 w 178"/>
                  <a:gd name="T59" fmla="*/ 131 h 211"/>
                  <a:gd name="T60" fmla="*/ 132 w 178"/>
                  <a:gd name="T61" fmla="*/ 131 h 211"/>
                  <a:gd name="T62" fmla="*/ 132 w 178"/>
                  <a:gd name="T63" fmla="*/ 164 h 211"/>
                  <a:gd name="T64" fmla="*/ 113 w 178"/>
                  <a:gd name="T65" fmla="*/ 164 h 211"/>
                  <a:gd name="T66" fmla="*/ 113 w 178"/>
                  <a:gd name="T67" fmla="*/ 112 h 211"/>
                  <a:gd name="T68" fmla="*/ 164 w 178"/>
                  <a:gd name="T69" fmla="*/ 112 h 211"/>
                  <a:gd name="T70" fmla="*/ 164 w 178"/>
                  <a:gd name="T71" fmla="*/ 183 h 211"/>
                  <a:gd name="T72" fmla="*/ 150 w 178"/>
                  <a:gd name="T73" fmla="*/ 197 h 211"/>
                  <a:gd name="T74" fmla="*/ 59 w 178"/>
                  <a:gd name="T75" fmla="*/ 197 h 211"/>
                  <a:gd name="T76" fmla="*/ 59 w 178"/>
                  <a:gd name="T77" fmla="*/ 211 h 211"/>
                  <a:gd name="T78" fmla="*/ 150 w 178"/>
                  <a:gd name="T79" fmla="*/ 211 h 211"/>
                  <a:gd name="T80" fmla="*/ 178 w 178"/>
                  <a:gd name="T81" fmla="*/ 183 h 211"/>
                  <a:gd name="T82" fmla="*/ 178 w 178"/>
                  <a:gd name="T83" fmla="*/ 28 h 211"/>
                  <a:gd name="T84" fmla="*/ 150 w 178"/>
                  <a:gd name="T85" fmla="*/ 0 h 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78" h="211">
                    <a:moveTo>
                      <a:pt x="150" y="0"/>
                    </a:moveTo>
                    <a:cubicBezTo>
                      <a:pt x="106" y="0"/>
                      <a:pt x="106" y="0"/>
                      <a:pt x="106" y="0"/>
                    </a:cubicBezTo>
                    <a:cubicBezTo>
                      <a:pt x="106" y="14"/>
                      <a:pt x="106" y="14"/>
                      <a:pt x="106" y="14"/>
                    </a:cubicBezTo>
                    <a:cubicBezTo>
                      <a:pt x="132" y="14"/>
                      <a:pt x="132" y="14"/>
                      <a:pt x="132" y="14"/>
                    </a:cubicBezTo>
                    <a:cubicBezTo>
                      <a:pt x="132" y="33"/>
                      <a:pt x="132" y="33"/>
                      <a:pt x="132" y="33"/>
                    </a:cubicBezTo>
                    <a:cubicBezTo>
                      <a:pt x="3" y="33"/>
                      <a:pt x="3" y="33"/>
                      <a:pt x="3" y="33"/>
                    </a:cubicBezTo>
                    <a:cubicBezTo>
                      <a:pt x="3" y="33"/>
                      <a:pt x="3" y="33"/>
                      <a:pt x="3" y="33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14" y="79"/>
                      <a:pt x="14" y="79"/>
                      <a:pt x="14" y="79"/>
                    </a:cubicBezTo>
                    <a:cubicBezTo>
                      <a:pt x="14" y="47"/>
                      <a:pt x="14" y="47"/>
                      <a:pt x="14" y="47"/>
                    </a:cubicBezTo>
                    <a:cubicBezTo>
                      <a:pt x="66" y="47"/>
                      <a:pt x="66" y="47"/>
                      <a:pt x="66" y="47"/>
                    </a:cubicBezTo>
                    <a:cubicBezTo>
                      <a:pt x="66" y="131"/>
                      <a:pt x="66" y="131"/>
                      <a:pt x="66" y="131"/>
                    </a:cubicBezTo>
                    <a:cubicBezTo>
                      <a:pt x="0" y="131"/>
                      <a:pt x="0" y="131"/>
                      <a:pt x="0" y="131"/>
                    </a:cubicBezTo>
                    <a:cubicBezTo>
                      <a:pt x="0" y="145"/>
                      <a:pt x="0" y="145"/>
                      <a:pt x="0" y="145"/>
                    </a:cubicBezTo>
                    <a:cubicBezTo>
                      <a:pt x="80" y="145"/>
                      <a:pt x="80" y="145"/>
                      <a:pt x="80" y="145"/>
                    </a:cubicBezTo>
                    <a:cubicBezTo>
                      <a:pt x="80" y="47"/>
                      <a:pt x="80" y="47"/>
                      <a:pt x="80" y="47"/>
                    </a:cubicBezTo>
                    <a:cubicBezTo>
                      <a:pt x="146" y="47"/>
                      <a:pt x="146" y="47"/>
                      <a:pt x="146" y="47"/>
                    </a:cubicBezTo>
                    <a:cubicBezTo>
                      <a:pt x="146" y="14"/>
                      <a:pt x="146" y="14"/>
                      <a:pt x="146" y="14"/>
                    </a:cubicBezTo>
                    <a:cubicBezTo>
                      <a:pt x="150" y="14"/>
                      <a:pt x="150" y="14"/>
                      <a:pt x="150" y="14"/>
                    </a:cubicBezTo>
                    <a:cubicBezTo>
                      <a:pt x="158" y="14"/>
                      <a:pt x="164" y="20"/>
                      <a:pt x="164" y="28"/>
                    </a:cubicBezTo>
                    <a:cubicBezTo>
                      <a:pt x="164" y="98"/>
                      <a:pt x="164" y="98"/>
                      <a:pt x="164" y="98"/>
                    </a:cubicBezTo>
                    <a:cubicBezTo>
                      <a:pt x="99" y="98"/>
                      <a:pt x="99" y="98"/>
                      <a:pt x="99" y="98"/>
                    </a:cubicBezTo>
                    <a:cubicBezTo>
                      <a:pt x="99" y="99"/>
                      <a:pt x="99" y="99"/>
                      <a:pt x="99" y="99"/>
                    </a:cubicBezTo>
                    <a:cubicBezTo>
                      <a:pt x="99" y="99"/>
                      <a:pt x="99" y="99"/>
                      <a:pt x="99" y="99"/>
                    </a:cubicBezTo>
                    <a:cubicBezTo>
                      <a:pt x="99" y="164"/>
                      <a:pt x="99" y="164"/>
                      <a:pt x="99" y="164"/>
                    </a:cubicBezTo>
                    <a:cubicBezTo>
                      <a:pt x="0" y="164"/>
                      <a:pt x="0" y="164"/>
                      <a:pt x="0" y="164"/>
                    </a:cubicBezTo>
                    <a:cubicBezTo>
                      <a:pt x="0" y="178"/>
                      <a:pt x="0" y="178"/>
                      <a:pt x="0" y="178"/>
                    </a:cubicBezTo>
                    <a:cubicBezTo>
                      <a:pt x="146" y="178"/>
                      <a:pt x="146" y="178"/>
                      <a:pt x="146" y="178"/>
                    </a:cubicBezTo>
                    <a:cubicBezTo>
                      <a:pt x="146" y="131"/>
                      <a:pt x="146" y="131"/>
                      <a:pt x="146" y="131"/>
                    </a:cubicBezTo>
                    <a:cubicBezTo>
                      <a:pt x="132" y="131"/>
                      <a:pt x="132" y="131"/>
                      <a:pt x="132" y="131"/>
                    </a:cubicBezTo>
                    <a:cubicBezTo>
                      <a:pt x="132" y="164"/>
                      <a:pt x="132" y="164"/>
                      <a:pt x="132" y="164"/>
                    </a:cubicBezTo>
                    <a:cubicBezTo>
                      <a:pt x="113" y="164"/>
                      <a:pt x="113" y="164"/>
                      <a:pt x="113" y="164"/>
                    </a:cubicBezTo>
                    <a:cubicBezTo>
                      <a:pt x="113" y="112"/>
                      <a:pt x="113" y="112"/>
                      <a:pt x="113" y="112"/>
                    </a:cubicBezTo>
                    <a:cubicBezTo>
                      <a:pt x="164" y="112"/>
                      <a:pt x="164" y="112"/>
                      <a:pt x="164" y="112"/>
                    </a:cubicBezTo>
                    <a:cubicBezTo>
                      <a:pt x="164" y="183"/>
                      <a:pt x="164" y="183"/>
                      <a:pt x="164" y="183"/>
                    </a:cubicBezTo>
                    <a:cubicBezTo>
                      <a:pt x="164" y="191"/>
                      <a:pt x="158" y="197"/>
                      <a:pt x="150" y="197"/>
                    </a:cubicBezTo>
                    <a:cubicBezTo>
                      <a:pt x="59" y="197"/>
                      <a:pt x="59" y="197"/>
                      <a:pt x="59" y="197"/>
                    </a:cubicBezTo>
                    <a:cubicBezTo>
                      <a:pt x="59" y="211"/>
                      <a:pt x="59" y="211"/>
                      <a:pt x="59" y="211"/>
                    </a:cubicBezTo>
                    <a:cubicBezTo>
                      <a:pt x="150" y="211"/>
                      <a:pt x="150" y="211"/>
                      <a:pt x="150" y="211"/>
                    </a:cubicBezTo>
                    <a:cubicBezTo>
                      <a:pt x="166" y="211"/>
                      <a:pt x="178" y="198"/>
                      <a:pt x="178" y="183"/>
                    </a:cubicBezTo>
                    <a:cubicBezTo>
                      <a:pt x="178" y="28"/>
                      <a:pt x="178" y="28"/>
                      <a:pt x="178" y="28"/>
                    </a:cubicBezTo>
                    <a:cubicBezTo>
                      <a:pt x="178" y="13"/>
                      <a:pt x="166" y="0"/>
                      <a:pt x="150" y="0"/>
                    </a:cubicBezTo>
                    <a:close/>
                  </a:path>
                </a:pathLst>
              </a:custGeom>
              <a:solidFill>
                <a:srgbClr val="DCD6CC"/>
              </a:solidFill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8" name="Rectangle 13"/>
              <p:cNvSpPr>
                <a:spLocks noChangeArrowheads="1"/>
              </p:cNvSpPr>
              <p:nvPr/>
            </p:nvSpPr>
            <p:spPr bwMode="auto">
              <a:xfrm>
                <a:off x="6818043" y="2875203"/>
                <a:ext cx="128866" cy="37304"/>
              </a:xfrm>
              <a:prstGeom prst="rect">
                <a:avLst/>
              </a:prstGeom>
              <a:solidFill>
                <a:srgbClr val="DCD6CC"/>
              </a:solidFill>
              <a:ln w="9525">
                <a:noFill/>
                <a:miter lim="800000"/>
                <a:headEnd/>
                <a:tailEnd/>
              </a:ln>
              <a:extLst/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9" name="Freeform 14"/>
              <p:cNvSpPr>
                <a:spLocks/>
              </p:cNvSpPr>
              <p:nvPr/>
            </p:nvSpPr>
            <p:spPr bwMode="auto">
              <a:xfrm>
                <a:off x="6467617" y="2698859"/>
                <a:ext cx="318774" cy="564075"/>
              </a:xfrm>
              <a:custGeom>
                <a:avLst/>
                <a:gdLst>
                  <a:gd name="T0" fmla="*/ 14 w 119"/>
                  <a:gd name="T1" fmla="*/ 183 h 211"/>
                  <a:gd name="T2" fmla="*/ 14 w 119"/>
                  <a:gd name="T3" fmla="*/ 112 h 211"/>
                  <a:gd name="T4" fmla="*/ 80 w 119"/>
                  <a:gd name="T5" fmla="*/ 112 h 211"/>
                  <a:gd name="T6" fmla="*/ 80 w 119"/>
                  <a:gd name="T7" fmla="*/ 66 h 211"/>
                  <a:gd name="T8" fmla="*/ 66 w 119"/>
                  <a:gd name="T9" fmla="*/ 66 h 211"/>
                  <a:gd name="T10" fmla="*/ 66 w 119"/>
                  <a:gd name="T11" fmla="*/ 98 h 211"/>
                  <a:gd name="T12" fmla="*/ 14 w 119"/>
                  <a:gd name="T13" fmla="*/ 98 h 211"/>
                  <a:gd name="T14" fmla="*/ 14 w 119"/>
                  <a:gd name="T15" fmla="*/ 28 h 211"/>
                  <a:gd name="T16" fmla="*/ 28 w 119"/>
                  <a:gd name="T17" fmla="*/ 14 h 211"/>
                  <a:gd name="T18" fmla="*/ 119 w 119"/>
                  <a:gd name="T19" fmla="*/ 14 h 211"/>
                  <a:gd name="T20" fmla="*/ 119 w 119"/>
                  <a:gd name="T21" fmla="*/ 0 h 211"/>
                  <a:gd name="T22" fmla="*/ 28 w 119"/>
                  <a:gd name="T23" fmla="*/ 0 h 211"/>
                  <a:gd name="T24" fmla="*/ 0 w 119"/>
                  <a:gd name="T25" fmla="*/ 28 h 211"/>
                  <a:gd name="T26" fmla="*/ 0 w 119"/>
                  <a:gd name="T27" fmla="*/ 183 h 211"/>
                  <a:gd name="T28" fmla="*/ 28 w 119"/>
                  <a:gd name="T29" fmla="*/ 211 h 211"/>
                  <a:gd name="T30" fmla="*/ 72 w 119"/>
                  <a:gd name="T31" fmla="*/ 211 h 211"/>
                  <a:gd name="T32" fmla="*/ 72 w 119"/>
                  <a:gd name="T33" fmla="*/ 197 h 211"/>
                  <a:gd name="T34" fmla="*/ 28 w 119"/>
                  <a:gd name="T35" fmla="*/ 197 h 211"/>
                  <a:gd name="T36" fmla="*/ 14 w 119"/>
                  <a:gd name="T37" fmla="*/ 183 h 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19" h="211">
                    <a:moveTo>
                      <a:pt x="14" y="183"/>
                    </a:moveTo>
                    <a:cubicBezTo>
                      <a:pt x="14" y="112"/>
                      <a:pt x="14" y="112"/>
                      <a:pt x="14" y="112"/>
                    </a:cubicBezTo>
                    <a:cubicBezTo>
                      <a:pt x="80" y="112"/>
                      <a:pt x="80" y="112"/>
                      <a:pt x="80" y="112"/>
                    </a:cubicBezTo>
                    <a:cubicBezTo>
                      <a:pt x="80" y="66"/>
                      <a:pt x="80" y="66"/>
                      <a:pt x="80" y="66"/>
                    </a:cubicBezTo>
                    <a:cubicBezTo>
                      <a:pt x="66" y="66"/>
                      <a:pt x="66" y="66"/>
                      <a:pt x="66" y="66"/>
                    </a:cubicBezTo>
                    <a:cubicBezTo>
                      <a:pt x="66" y="98"/>
                      <a:pt x="66" y="98"/>
                      <a:pt x="66" y="98"/>
                    </a:cubicBezTo>
                    <a:cubicBezTo>
                      <a:pt x="14" y="98"/>
                      <a:pt x="14" y="98"/>
                      <a:pt x="14" y="98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20"/>
                      <a:pt x="21" y="14"/>
                      <a:pt x="28" y="14"/>
                    </a:cubicBezTo>
                    <a:cubicBezTo>
                      <a:pt x="119" y="14"/>
                      <a:pt x="119" y="14"/>
                      <a:pt x="119" y="14"/>
                    </a:cubicBezTo>
                    <a:cubicBezTo>
                      <a:pt x="119" y="0"/>
                      <a:pt x="119" y="0"/>
                      <a:pt x="119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13" y="0"/>
                      <a:pt x="0" y="13"/>
                      <a:pt x="0" y="28"/>
                    </a:cubicBezTo>
                    <a:cubicBezTo>
                      <a:pt x="0" y="183"/>
                      <a:pt x="0" y="183"/>
                      <a:pt x="0" y="183"/>
                    </a:cubicBezTo>
                    <a:cubicBezTo>
                      <a:pt x="0" y="198"/>
                      <a:pt x="13" y="211"/>
                      <a:pt x="28" y="211"/>
                    </a:cubicBezTo>
                    <a:cubicBezTo>
                      <a:pt x="72" y="211"/>
                      <a:pt x="72" y="211"/>
                      <a:pt x="72" y="211"/>
                    </a:cubicBezTo>
                    <a:cubicBezTo>
                      <a:pt x="72" y="197"/>
                      <a:pt x="72" y="197"/>
                      <a:pt x="72" y="197"/>
                    </a:cubicBezTo>
                    <a:cubicBezTo>
                      <a:pt x="28" y="197"/>
                      <a:pt x="28" y="197"/>
                      <a:pt x="28" y="197"/>
                    </a:cubicBezTo>
                    <a:cubicBezTo>
                      <a:pt x="21" y="197"/>
                      <a:pt x="14" y="191"/>
                      <a:pt x="14" y="183"/>
                    </a:cubicBezTo>
                    <a:close/>
                  </a:path>
                </a:pathLst>
              </a:custGeom>
              <a:solidFill>
                <a:srgbClr val="DCD6CC"/>
              </a:solidFill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42" name="Freeform 63"/>
            <p:cNvSpPr>
              <a:spLocks noChangeAspect="1"/>
            </p:cNvSpPr>
            <p:nvPr/>
          </p:nvSpPr>
          <p:spPr bwMode="auto">
            <a:xfrm>
              <a:off x="6022658" y="4992077"/>
              <a:ext cx="779160" cy="756120"/>
            </a:xfrm>
            <a:custGeom>
              <a:avLst/>
              <a:gdLst>
                <a:gd name="T0" fmla="*/ 244 w 312"/>
                <a:gd name="T1" fmla="*/ 0 h 303"/>
                <a:gd name="T2" fmla="*/ 209 w 312"/>
                <a:gd name="T3" fmla="*/ 12 h 303"/>
                <a:gd name="T4" fmla="*/ 181 w 312"/>
                <a:gd name="T5" fmla="*/ 49 h 303"/>
                <a:gd name="T6" fmla="*/ 198 w 312"/>
                <a:gd name="T7" fmla="*/ 112 h 303"/>
                <a:gd name="T8" fmla="*/ 195 w 312"/>
                <a:gd name="T9" fmla="*/ 112 h 303"/>
                <a:gd name="T10" fmla="*/ 177 w 312"/>
                <a:gd name="T11" fmla="*/ 92 h 303"/>
                <a:gd name="T12" fmla="*/ 92 w 312"/>
                <a:gd name="T13" fmla="*/ 177 h 303"/>
                <a:gd name="T14" fmla="*/ 71 w 312"/>
                <a:gd name="T15" fmla="*/ 174 h 303"/>
                <a:gd name="T16" fmla="*/ 29 w 312"/>
                <a:gd name="T17" fmla="*/ 192 h 303"/>
                <a:gd name="T18" fmla="*/ 7 w 312"/>
                <a:gd name="T19" fmla="*/ 255 h 303"/>
                <a:gd name="T20" fmla="*/ 14 w 312"/>
                <a:gd name="T21" fmla="*/ 266 h 303"/>
                <a:gd name="T22" fmla="*/ 14 w 312"/>
                <a:gd name="T23" fmla="*/ 266 h 303"/>
                <a:gd name="T24" fmla="*/ 53 w 312"/>
                <a:gd name="T25" fmla="*/ 228 h 303"/>
                <a:gd name="T26" fmla="*/ 80 w 312"/>
                <a:gd name="T27" fmla="*/ 255 h 303"/>
                <a:gd name="T28" fmla="*/ 40 w 312"/>
                <a:gd name="T29" fmla="*/ 296 h 303"/>
                <a:gd name="T30" fmla="*/ 70 w 312"/>
                <a:gd name="T31" fmla="*/ 303 h 303"/>
                <a:gd name="T32" fmla="*/ 100 w 312"/>
                <a:gd name="T33" fmla="*/ 295 h 303"/>
                <a:gd name="T34" fmla="*/ 134 w 312"/>
                <a:gd name="T35" fmla="*/ 244 h 303"/>
                <a:gd name="T36" fmla="*/ 116 w 312"/>
                <a:gd name="T37" fmla="*/ 191 h 303"/>
                <a:gd name="T38" fmla="*/ 118 w 312"/>
                <a:gd name="T39" fmla="*/ 190 h 303"/>
                <a:gd name="T40" fmla="*/ 138 w 312"/>
                <a:gd name="T41" fmla="*/ 209 h 303"/>
                <a:gd name="T42" fmla="*/ 222 w 312"/>
                <a:gd name="T43" fmla="*/ 126 h 303"/>
                <a:gd name="T44" fmla="*/ 245 w 312"/>
                <a:gd name="T45" fmla="*/ 129 h 303"/>
                <a:gd name="T46" fmla="*/ 256 w 312"/>
                <a:gd name="T47" fmla="*/ 127 h 303"/>
                <a:gd name="T48" fmla="*/ 298 w 312"/>
                <a:gd name="T49" fmla="*/ 97 h 303"/>
                <a:gd name="T50" fmla="*/ 302 w 312"/>
                <a:gd name="T51" fmla="*/ 34 h 303"/>
                <a:gd name="T52" fmla="*/ 260 w 312"/>
                <a:gd name="T53" fmla="*/ 75 h 303"/>
                <a:gd name="T54" fmla="*/ 234 w 312"/>
                <a:gd name="T55" fmla="*/ 48 h 303"/>
                <a:gd name="T56" fmla="*/ 274 w 312"/>
                <a:gd name="T57" fmla="*/ 7 h 303"/>
                <a:gd name="T58" fmla="*/ 244 w 312"/>
                <a:gd name="T59" fmla="*/ 0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12" h="303">
                  <a:moveTo>
                    <a:pt x="244" y="0"/>
                  </a:moveTo>
                  <a:cubicBezTo>
                    <a:pt x="231" y="0"/>
                    <a:pt x="219" y="4"/>
                    <a:pt x="209" y="12"/>
                  </a:cubicBezTo>
                  <a:cubicBezTo>
                    <a:pt x="197" y="22"/>
                    <a:pt x="185" y="34"/>
                    <a:pt x="181" y="49"/>
                  </a:cubicBezTo>
                  <a:cubicBezTo>
                    <a:pt x="175" y="72"/>
                    <a:pt x="184" y="94"/>
                    <a:pt x="198" y="112"/>
                  </a:cubicBezTo>
                  <a:cubicBezTo>
                    <a:pt x="197" y="112"/>
                    <a:pt x="196" y="112"/>
                    <a:pt x="195" y="112"/>
                  </a:cubicBezTo>
                  <a:cubicBezTo>
                    <a:pt x="185" y="112"/>
                    <a:pt x="181" y="101"/>
                    <a:pt x="177" y="92"/>
                  </a:cubicBezTo>
                  <a:cubicBezTo>
                    <a:pt x="148" y="120"/>
                    <a:pt x="121" y="150"/>
                    <a:pt x="92" y="177"/>
                  </a:cubicBezTo>
                  <a:cubicBezTo>
                    <a:pt x="85" y="175"/>
                    <a:pt x="78" y="174"/>
                    <a:pt x="71" y="174"/>
                  </a:cubicBezTo>
                  <a:cubicBezTo>
                    <a:pt x="55" y="174"/>
                    <a:pt x="39" y="180"/>
                    <a:pt x="29" y="192"/>
                  </a:cubicBezTo>
                  <a:cubicBezTo>
                    <a:pt x="11" y="207"/>
                    <a:pt x="0" y="232"/>
                    <a:pt x="7" y="255"/>
                  </a:cubicBezTo>
                  <a:cubicBezTo>
                    <a:pt x="9" y="258"/>
                    <a:pt x="9" y="266"/>
                    <a:pt x="14" y="266"/>
                  </a:cubicBezTo>
                  <a:cubicBezTo>
                    <a:pt x="14" y="266"/>
                    <a:pt x="14" y="266"/>
                    <a:pt x="14" y="266"/>
                  </a:cubicBezTo>
                  <a:cubicBezTo>
                    <a:pt x="28" y="254"/>
                    <a:pt x="40" y="240"/>
                    <a:pt x="53" y="228"/>
                  </a:cubicBezTo>
                  <a:cubicBezTo>
                    <a:pt x="62" y="236"/>
                    <a:pt x="71" y="246"/>
                    <a:pt x="80" y="255"/>
                  </a:cubicBezTo>
                  <a:cubicBezTo>
                    <a:pt x="67" y="269"/>
                    <a:pt x="53" y="282"/>
                    <a:pt x="40" y="296"/>
                  </a:cubicBezTo>
                  <a:cubicBezTo>
                    <a:pt x="49" y="300"/>
                    <a:pt x="60" y="303"/>
                    <a:pt x="70" y="303"/>
                  </a:cubicBezTo>
                  <a:cubicBezTo>
                    <a:pt x="81" y="303"/>
                    <a:pt x="91" y="300"/>
                    <a:pt x="100" y="295"/>
                  </a:cubicBezTo>
                  <a:cubicBezTo>
                    <a:pt x="117" y="282"/>
                    <a:pt x="133" y="265"/>
                    <a:pt x="134" y="244"/>
                  </a:cubicBezTo>
                  <a:cubicBezTo>
                    <a:pt x="137" y="224"/>
                    <a:pt x="127" y="206"/>
                    <a:pt x="116" y="191"/>
                  </a:cubicBezTo>
                  <a:cubicBezTo>
                    <a:pt x="117" y="190"/>
                    <a:pt x="117" y="190"/>
                    <a:pt x="118" y="190"/>
                  </a:cubicBezTo>
                  <a:cubicBezTo>
                    <a:pt x="128" y="190"/>
                    <a:pt x="133" y="202"/>
                    <a:pt x="138" y="209"/>
                  </a:cubicBezTo>
                  <a:cubicBezTo>
                    <a:pt x="166" y="182"/>
                    <a:pt x="194" y="153"/>
                    <a:pt x="222" y="126"/>
                  </a:cubicBezTo>
                  <a:cubicBezTo>
                    <a:pt x="230" y="127"/>
                    <a:pt x="237" y="129"/>
                    <a:pt x="245" y="129"/>
                  </a:cubicBezTo>
                  <a:cubicBezTo>
                    <a:pt x="249" y="129"/>
                    <a:pt x="252" y="128"/>
                    <a:pt x="256" y="127"/>
                  </a:cubicBezTo>
                  <a:cubicBezTo>
                    <a:pt x="274" y="125"/>
                    <a:pt x="286" y="110"/>
                    <a:pt x="298" y="97"/>
                  </a:cubicBezTo>
                  <a:cubicBezTo>
                    <a:pt x="312" y="79"/>
                    <a:pt x="311" y="54"/>
                    <a:pt x="302" y="34"/>
                  </a:cubicBezTo>
                  <a:cubicBezTo>
                    <a:pt x="287" y="47"/>
                    <a:pt x="274" y="62"/>
                    <a:pt x="260" y="75"/>
                  </a:cubicBezTo>
                  <a:cubicBezTo>
                    <a:pt x="251" y="66"/>
                    <a:pt x="242" y="57"/>
                    <a:pt x="234" y="48"/>
                  </a:cubicBezTo>
                  <a:cubicBezTo>
                    <a:pt x="247" y="34"/>
                    <a:pt x="261" y="20"/>
                    <a:pt x="274" y="7"/>
                  </a:cubicBezTo>
                  <a:cubicBezTo>
                    <a:pt x="265" y="2"/>
                    <a:pt x="255" y="0"/>
                    <a:pt x="244" y="0"/>
                  </a:cubicBezTo>
                </a:path>
              </a:pathLst>
            </a:custGeom>
            <a:solidFill>
              <a:srgbClr val="40414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3" name="任意多边形 55"/>
            <p:cNvSpPr/>
            <p:nvPr/>
          </p:nvSpPr>
          <p:spPr>
            <a:xfrm rot="4450783">
              <a:off x="5692739" y="4532536"/>
              <a:ext cx="1533065" cy="1675203"/>
            </a:xfrm>
            <a:custGeom>
              <a:avLst/>
              <a:gdLst>
                <a:gd name="connsiteX0" fmla="*/ 0 w 1149799"/>
                <a:gd name="connsiteY0" fmla="*/ 681503 h 1256402"/>
                <a:gd name="connsiteX1" fmla="*/ 459037 w 1149799"/>
                <a:gd name="connsiteY1" fmla="*/ 118283 h 1256402"/>
                <a:gd name="connsiteX2" fmla="*/ 510975 w 1149799"/>
                <a:gd name="connsiteY2" fmla="*/ 113048 h 1256402"/>
                <a:gd name="connsiteX3" fmla="*/ 593014 w 1149799"/>
                <a:gd name="connsiteY3" fmla="*/ 0 h 1256402"/>
                <a:gd name="connsiteX4" fmla="*/ 677913 w 1149799"/>
                <a:gd name="connsiteY4" fmla="*/ 116988 h 1256402"/>
                <a:gd name="connsiteX5" fmla="*/ 690762 w 1149799"/>
                <a:gd name="connsiteY5" fmla="*/ 118283 h 1256402"/>
                <a:gd name="connsiteX6" fmla="*/ 1149799 w 1149799"/>
                <a:gd name="connsiteY6" fmla="*/ 681503 h 1256402"/>
                <a:gd name="connsiteX7" fmla="*/ 574900 w 1149799"/>
                <a:gd name="connsiteY7" fmla="*/ 1256402 h 1256402"/>
                <a:gd name="connsiteX8" fmla="*/ 0 w 1149799"/>
                <a:gd name="connsiteY8" fmla="*/ 681503 h 1256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49799" h="1256402">
                  <a:moveTo>
                    <a:pt x="0" y="681503"/>
                  </a:moveTo>
                  <a:cubicBezTo>
                    <a:pt x="0" y="403683"/>
                    <a:pt x="197065" y="171891"/>
                    <a:pt x="459037" y="118283"/>
                  </a:cubicBezTo>
                  <a:lnTo>
                    <a:pt x="510975" y="113048"/>
                  </a:lnTo>
                  <a:lnTo>
                    <a:pt x="593014" y="0"/>
                  </a:lnTo>
                  <a:lnTo>
                    <a:pt x="677913" y="116988"/>
                  </a:lnTo>
                  <a:lnTo>
                    <a:pt x="690762" y="118283"/>
                  </a:lnTo>
                  <a:cubicBezTo>
                    <a:pt x="952734" y="171891"/>
                    <a:pt x="1149799" y="403683"/>
                    <a:pt x="1149799" y="681503"/>
                  </a:cubicBezTo>
                  <a:cubicBezTo>
                    <a:pt x="1149799" y="999011"/>
                    <a:pt x="892408" y="1256402"/>
                    <a:pt x="574900" y="1256402"/>
                  </a:cubicBezTo>
                  <a:cubicBezTo>
                    <a:pt x="257391" y="1256402"/>
                    <a:pt x="0" y="999011"/>
                    <a:pt x="0" y="681503"/>
                  </a:cubicBezTo>
                  <a:close/>
                </a:path>
              </a:pathLst>
            </a:custGeom>
            <a:noFill/>
            <a:ln w="28575">
              <a:solidFill>
                <a:srgbClr val="4041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46" name="组 38"/>
            <p:cNvGrpSpPr/>
            <p:nvPr/>
          </p:nvGrpSpPr>
          <p:grpSpPr>
            <a:xfrm>
              <a:off x="10380536" y="2612194"/>
              <a:ext cx="851407" cy="752800"/>
              <a:chOff x="7689555" y="1667882"/>
              <a:chExt cx="638555" cy="564600"/>
            </a:xfrm>
            <a:solidFill>
              <a:srgbClr val="404146"/>
            </a:solidFill>
          </p:grpSpPr>
          <p:sp>
            <p:nvSpPr>
              <p:cNvPr id="48" name="任意多边形 50"/>
              <p:cNvSpPr/>
              <p:nvPr/>
            </p:nvSpPr>
            <p:spPr>
              <a:xfrm>
                <a:off x="7689555" y="1865899"/>
                <a:ext cx="500179" cy="366583"/>
              </a:xfrm>
              <a:custGeom>
                <a:avLst/>
                <a:gdLst>
                  <a:gd name="connsiteX0" fmla="*/ 1383752 w 4433135"/>
                  <a:gd name="connsiteY0" fmla="*/ 867104 h 3249065"/>
                  <a:gd name="connsiteX1" fmla="*/ 1258108 w 4433135"/>
                  <a:gd name="connsiteY1" fmla="*/ 868142 h 3249065"/>
                  <a:gd name="connsiteX2" fmla="*/ 1210263 w 4433135"/>
                  <a:gd name="connsiteY2" fmla="*/ 944893 h 3249065"/>
                  <a:gd name="connsiteX3" fmla="*/ 1459057 w 4433135"/>
                  <a:gd name="connsiteY3" fmla="*/ 2196531 h 3249065"/>
                  <a:gd name="connsiteX4" fmla="*/ 1733368 w 4433135"/>
                  <a:gd name="connsiteY4" fmla="*/ 2583239 h 3249065"/>
                  <a:gd name="connsiteX5" fmla="*/ 2049146 w 4433135"/>
                  <a:gd name="connsiteY5" fmla="*/ 2583239 h 3249065"/>
                  <a:gd name="connsiteX6" fmla="*/ 2103371 w 4433135"/>
                  <a:gd name="connsiteY6" fmla="*/ 2456304 h 3249065"/>
                  <a:gd name="connsiteX7" fmla="*/ 1832248 w 4433135"/>
                  <a:gd name="connsiteY7" fmla="*/ 1054116 h 3249065"/>
                  <a:gd name="connsiteX8" fmla="*/ 1720610 w 4433135"/>
                  <a:gd name="connsiteY8" fmla="*/ 868142 h 3249065"/>
                  <a:gd name="connsiteX9" fmla="*/ 1511289 w 4433135"/>
                  <a:gd name="connsiteY9" fmla="*/ 867589 h 3249065"/>
                  <a:gd name="connsiteX10" fmla="*/ 1383752 w 4433135"/>
                  <a:gd name="connsiteY10" fmla="*/ 867104 h 3249065"/>
                  <a:gd name="connsiteX11" fmla="*/ 146071 w 4433135"/>
                  <a:gd name="connsiteY11" fmla="*/ 0 h 3249065"/>
                  <a:gd name="connsiteX12" fmla="*/ 882914 w 4433135"/>
                  <a:gd name="connsiteY12" fmla="*/ 0 h 3249065"/>
                  <a:gd name="connsiteX13" fmla="*/ 880954 w 4433135"/>
                  <a:gd name="connsiteY13" fmla="*/ 74488 h 3249065"/>
                  <a:gd name="connsiteX14" fmla="*/ 1122741 w 4433135"/>
                  <a:gd name="connsiteY14" fmla="*/ 461420 h 3249065"/>
                  <a:gd name="connsiteX15" fmla="*/ 1786399 w 4433135"/>
                  <a:gd name="connsiteY15" fmla="*/ 283593 h 3249065"/>
                  <a:gd name="connsiteX16" fmla="*/ 1950131 w 4433135"/>
                  <a:gd name="connsiteY16" fmla="*/ 0 h 3249065"/>
                  <a:gd name="connsiteX17" fmla="*/ 2992123 w 4433135"/>
                  <a:gd name="connsiteY17" fmla="*/ 0 h 3249065"/>
                  <a:gd name="connsiteX18" fmla="*/ 2975391 w 4433135"/>
                  <a:gd name="connsiteY18" fmla="*/ 34734 h 3249065"/>
                  <a:gd name="connsiteX19" fmla="*/ 2853142 w 4433135"/>
                  <a:gd name="connsiteY19" fmla="*/ 640253 h 3249065"/>
                  <a:gd name="connsiteX20" fmla="*/ 2861174 w 4433135"/>
                  <a:gd name="connsiteY20" fmla="*/ 799307 h 3249065"/>
                  <a:gd name="connsiteX21" fmla="*/ 2870542 w 4433135"/>
                  <a:gd name="connsiteY21" fmla="*/ 860687 h 3249065"/>
                  <a:gd name="connsiteX22" fmla="*/ 2849298 w 4433135"/>
                  <a:gd name="connsiteY22" fmla="*/ 859746 h 3249065"/>
                  <a:gd name="connsiteX23" fmla="*/ 2617108 w 4433135"/>
                  <a:gd name="connsiteY23" fmla="*/ 855875 h 3249065"/>
                  <a:gd name="connsiteX24" fmla="*/ 2511161 w 4433135"/>
                  <a:gd name="connsiteY24" fmla="*/ 856055 h 3249065"/>
                  <a:gd name="connsiteX25" fmla="*/ 2397787 w 4433135"/>
                  <a:gd name="connsiteY25" fmla="*/ 858300 h 3249065"/>
                  <a:gd name="connsiteX26" fmla="*/ 2267900 w 4433135"/>
                  <a:gd name="connsiteY26" fmla="*/ 1007867 h 3249065"/>
                  <a:gd name="connsiteX27" fmla="*/ 2452890 w 4433135"/>
                  <a:gd name="connsiteY27" fmla="*/ 2491724 h 3249065"/>
                  <a:gd name="connsiteX28" fmla="*/ 2523737 w 4433135"/>
                  <a:gd name="connsiteY28" fmla="*/ 2594059 h 3249065"/>
                  <a:gd name="connsiteX29" fmla="*/ 2783511 w 4433135"/>
                  <a:gd name="connsiteY29" fmla="*/ 2590123 h 3249065"/>
                  <a:gd name="connsiteX30" fmla="*/ 2846486 w 4433135"/>
                  <a:gd name="connsiteY30" fmla="*/ 2479916 h 3249065"/>
                  <a:gd name="connsiteX31" fmla="*/ 2980514 w 4433135"/>
                  <a:gd name="connsiteY31" fmla="*/ 1369603 h 3249065"/>
                  <a:gd name="connsiteX32" fmla="*/ 2991426 w 4433135"/>
                  <a:gd name="connsiteY32" fmla="*/ 1279059 h 3249065"/>
                  <a:gd name="connsiteX33" fmla="*/ 3040898 w 4433135"/>
                  <a:gd name="connsiteY33" fmla="*/ 1381756 h 3249065"/>
                  <a:gd name="connsiteX34" fmla="*/ 3308774 w 4433135"/>
                  <a:gd name="connsiteY34" fmla="*/ 1740245 h 3249065"/>
                  <a:gd name="connsiteX35" fmla="*/ 3336412 w 4433135"/>
                  <a:gd name="connsiteY35" fmla="*/ 1765365 h 3249065"/>
                  <a:gd name="connsiteX36" fmla="*/ 3296438 w 4433135"/>
                  <a:gd name="connsiteY36" fmla="*/ 1973342 h 3249065"/>
                  <a:gd name="connsiteX37" fmla="*/ 3203877 w 4433135"/>
                  <a:gd name="connsiteY37" fmla="*/ 2456304 h 3249065"/>
                  <a:gd name="connsiteX38" fmla="*/ 3258102 w 4433135"/>
                  <a:gd name="connsiteY38" fmla="*/ 2583239 h 3249065"/>
                  <a:gd name="connsiteX39" fmla="*/ 3573880 w 4433135"/>
                  <a:gd name="connsiteY39" fmla="*/ 2583239 h 3249065"/>
                  <a:gd name="connsiteX40" fmla="*/ 3848192 w 4433135"/>
                  <a:gd name="connsiteY40" fmla="*/ 2196531 h 3249065"/>
                  <a:gd name="connsiteX41" fmla="*/ 3860345 w 4433135"/>
                  <a:gd name="connsiteY41" fmla="*/ 2138945 h 3249065"/>
                  <a:gd name="connsiteX42" fmla="*/ 3868876 w 4433135"/>
                  <a:gd name="connsiteY42" fmla="*/ 2097649 h 3249065"/>
                  <a:gd name="connsiteX43" fmla="*/ 3946171 w 4433135"/>
                  <a:gd name="connsiteY43" fmla="*/ 2125939 h 3249065"/>
                  <a:gd name="connsiteX44" fmla="*/ 4408766 w 4433135"/>
                  <a:gd name="connsiteY44" fmla="*/ 2195877 h 3249065"/>
                  <a:gd name="connsiteX45" fmla="*/ 4433135 w 4433135"/>
                  <a:gd name="connsiteY45" fmla="*/ 2194647 h 3249065"/>
                  <a:gd name="connsiteX46" fmla="*/ 4229977 w 4433135"/>
                  <a:gd name="connsiteY46" fmla="*/ 2999465 h 3249065"/>
                  <a:gd name="connsiteX47" fmla="*/ 3976107 w 4433135"/>
                  <a:gd name="connsiteY47" fmla="*/ 3247430 h 3249065"/>
                  <a:gd name="connsiteX48" fmla="*/ 1337046 w 4433135"/>
                  <a:gd name="connsiteY48" fmla="*/ 3247430 h 3249065"/>
                  <a:gd name="connsiteX49" fmla="*/ 1035944 w 4433135"/>
                  <a:gd name="connsiteY49" fmla="*/ 3023080 h 3249065"/>
                  <a:gd name="connsiteX50" fmla="*/ 507540 w 4433135"/>
                  <a:gd name="connsiteY50" fmla="*/ 904676 h 3249065"/>
                  <a:gd name="connsiteX51" fmla="*/ 501007 w 4433135"/>
                  <a:gd name="connsiteY51" fmla="*/ 876408 h 3249065"/>
                  <a:gd name="connsiteX52" fmla="*/ 146071 w 4433135"/>
                  <a:gd name="connsiteY52" fmla="*/ 876408 h 3249065"/>
                  <a:gd name="connsiteX53" fmla="*/ 0 w 4433135"/>
                  <a:gd name="connsiteY53" fmla="*/ 730337 h 3249065"/>
                  <a:gd name="connsiteX54" fmla="*/ 0 w 4433135"/>
                  <a:gd name="connsiteY54" fmla="*/ 146071 h 3249065"/>
                  <a:gd name="connsiteX55" fmla="*/ 146071 w 4433135"/>
                  <a:gd name="connsiteY55" fmla="*/ 0 h 3249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</a:cxnLst>
                <a:rect l="l" t="t" r="r" b="b"/>
                <a:pathLst>
                  <a:path w="4433135" h="3249065">
                    <a:moveTo>
                      <a:pt x="1383752" y="867104"/>
                    </a:moveTo>
                    <a:cubicBezTo>
                      <a:pt x="1340842" y="867128"/>
                      <a:pt x="1298245" y="867404"/>
                      <a:pt x="1258108" y="868142"/>
                    </a:cubicBezTo>
                    <a:cubicBezTo>
                      <a:pt x="1226200" y="868728"/>
                      <a:pt x="1200798" y="897345"/>
                      <a:pt x="1210263" y="944893"/>
                    </a:cubicBezTo>
                    <a:cubicBezTo>
                      <a:pt x="1255501" y="1172141"/>
                      <a:pt x="1399244" y="1917234"/>
                      <a:pt x="1459057" y="2196531"/>
                    </a:cubicBezTo>
                    <a:cubicBezTo>
                      <a:pt x="1517533" y="2469589"/>
                      <a:pt x="1583985" y="2577827"/>
                      <a:pt x="1733368" y="2583239"/>
                    </a:cubicBezTo>
                    <a:cubicBezTo>
                      <a:pt x="1882751" y="2588652"/>
                      <a:pt x="1965151" y="2586683"/>
                      <a:pt x="2049146" y="2583239"/>
                    </a:cubicBezTo>
                    <a:cubicBezTo>
                      <a:pt x="2114849" y="2580546"/>
                      <a:pt x="2126761" y="2578319"/>
                      <a:pt x="2103371" y="2456304"/>
                    </a:cubicBezTo>
                    <a:cubicBezTo>
                      <a:pt x="2054855" y="2203216"/>
                      <a:pt x="1887410" y="1326877"/>
                      <a:pt x="1832248" y="1054116"/>
                    </a:cubicBezTo>
                    <a:cubicBezTo>
                      <a:pt x="1820648" y="996757"/>
                      <a:pt x="1822680" y="866667"/>
                      <a:pt x="1720610" y="868142"/>
                    </a:cubicBezTo>
                    <a:cubicBezTo>
                      <a:pt x="1669576" y="868880"/>
                      <a:pt x="1594087" y="868142"/>
                      <a:pt x="1511289" y="867589"/>
                    </a:cubicBezTo>
                    <a:cubicBezTo>
                      <a:pt x="1469890" y="867313"/>
                      <a:pt x="1426663" y="867082"/>
                      <a:pt x="1383752" y="867104"/>
                    </a:cubicBezTo>
                    <a:close/>
                    <a:moveTo>
                      <a:pt x="146071" y="0"/>
                    </a:moveTo>
                    <a:lnTo>
                      <a:pt x="882914" y="0"/>
                    </a:lnTo>
                    <a:lnTo>
                      <a:pt x="880954" y="74488"/>
                    </a:lnTo>
                    <a:cubicBezTo>
                      <a:pt x="891949" y="230061"/>
                      <a:pt x="977510" y="377571"/>
                      <a:pt x="1122741" y="461420"/>
                    </a:cubicBezTo>
                    <a:cubicBezTo>
                      <a:pt x="1355110" y="595579"/>
                      <a:pt x="1652240" y="515962"/>
                      <a:pt x="1786399" y="283593"/>
                    </a:cubicBezTo>
                    <a:lnTo>
                      <a:pt x="1950131" y="0"/>
                    </a:lnTo>
                    <a:lnTo>
                      <a:pt x="2992123" y="0"/>
                    </a:lnTo>
                    <a:lnTo>
                      <a:pt x="2975391" y="34734"/>
                    </a:lnTo>
                    <a:cubicBezTo>
                      <a:pt x="2896672" y="220847"/>
                      <a:pt x="2853142" y="425466"/>
                      <a:pt x="2853142" y="640253"/>
                    </a:cubicBezTo>
                    <a:cubicBezTo>
                      <a:pt x="2853142" y="693950"/>
                      <a:pt x="2855863" y="747011"/>
                      <a:pt x="2861174" y="799307"/>
                    </a:cubicBezTo>
                    <a:lnTo>
                      <a:pt x="2870542" y="860687"/>
                    </a:lnTo>
                    <a:lnTo>
                      <a:pt x="2849298" y="859746"/>
                    </a:lnTo>
                    <a:cubicBezTo>
                      <a:pt x="2785069" y="857540"/>
                      <a:pt x="2699546" y="856201"/>
                      <a:pt x="2617108" y="855875"/>
                    </a:cubicBezTo>
                    <a:cubicBezTo>
                      <a:pt x="2580470" y="855730"/>
                      <a:pt x="2544440" y="855786"/>
                      <a:pt x="2511161" y="856055"/>
                    </a:cubicBezTo>
                    <a:cubicBezTo>
                      <a:pt x="2466789" y="856415"/>
                      <a:pt x="2427307" y="857152"/>
                      <a:pt x="2397787" y="858300"/>
                    </a:cubicBezTo>
                    <a:cubicBezTo>
                      <a:pt x="2279708" y="862892"/>
                      <a:pt x="2261098" y="953733"/>
                      <a:pt x="2267900" y="1007867"/>
                    </a:cubicBezTo>
                    <a:cubicBezTo>
                      <a:pt x="2330617" y="1506995"/>
                      <a:pt x="2441738" y="2400541"/>
                      <a:pt x="2452890" y="2491724"/>
                    </a:cubicBezTo>
                    <a:cubicBezTo>
                      <a:pt x="2464042" y="2582907"/>
                      <a:pt x="2468634" y="2577660"/>
                      <a:pt x="2523737" y="2594059"/>
                    </a:cubicBezTo>
                    <a:lnTo>
                      <a:pt x="2783511" y="2590123"/>
                    </a:lnTo>
                    <a:cubicBezTo>
                      <a:pt x="2840561" y="2589259"/>
                      <a:pt x="2834023" y="2573068"/>
                      <a:pt x="2846486" y="2479916"/>
                    </a:cubicBezTo>
                    <a:cubicBezTo>
                      <a:pt x="2855055" y="2415875"/>
                      <a:pt x="2930735" y="1783074"/>
                      <a:pt x="2980514" y="1369603"/>
                    </a:cubicBezTo>
                    <a:lnTo>
                      <a:pt x="2991426" y="1279059"/>
                    </a:lnTo>
                    <a:lnTo>
                      <a:pt x="3040898" y="1381756"/>
                    </a:lnTo>
                    <a:cubicBezTo>
                      <a:pt x="3112742" y="1514009"/>
                      <a:pt x="3203207" y="1634678"/>
                      <a:pt x="3308774" y="1740245"/>
                    </a:cubicBezTo>
                    <a:lnTo>
                      <a:pt x="3336412" y="1765365"/>
                    </a:lnTo>
                    <a:lnTo>
                      <a:pt x="3296438" y="1973342"/>
                    </a:lnTo>
                    <a:cubicBezTo>
                      <a:pt x="3256989" y="2178844"/>
                      <a:pt x="3222071" y="2361396"/>
                      <a:pt x="3203877" y="2456304"/>
                    </a:cubicBezTo>
                    <a:cubicBezTo>
                      <a:pt x="3180486" y="2578319"/>
                      <a:pt x="3192398" y="2580546"/>
                      <a:pt x="3258102" y="2583239"/>
                    </a:cubicBezTo>
                    <a:cubicBezTo>
                      <a:pt x="3342096" y="2586683"/>
                      <a:pt x="3424497" y="2588652"/>
                      <a:pt x="3573880" y="2583239"/>
                    </a:cubicBezTo>
                    <a:cubicBezTo>
                      <a:pt x="3723264" y="2577827"/>
                      <a:pt x="3789714" y="2469589"/>
                      <a:pt x="3848192" y="2196531"/>
                    </a:cubicBezTo>
                    <a:cubicBezTo>
                      <a:pt x="3851930" y="2179075"/>
                      <a:pt x="3855996" y="2159800"/>
                      <a:pt x="3860345" y="2138945"/>
                    </a:cubicBezTo>
                    <a:lnTo>
                      <a:pt x="3868876" y="2097649"/>
                    </a:lnTo>
                    <a:lnTo>
                      <a:pt x="3946171" y="2125939"/>
                    </a:lnTo>
                    <a:cubicBezTo>
                      <a:pt x="4092305" y="2171392"/>
                      <a:pt x="4247676" y="2195877"/>
                      <a:pt x="4408766" y="2195877"/>
                    </a:cubicBezTo>
                    <a:lnTo>
                      <a:pt x="4433135" y="2194647"/>
                    </a:lnTo>
                    <a:lnTo>
                      <a:pt x="4229977" y="2999465"/>
                    </a:lnTo>
                    <a:cubicBezTo>
                      <a:pt x="4192585" y="3135255"/>
                      <a:pt x="4084504" y="3248248"/>
                      <a:pt x="3976107" y="3247430"/>
                    </a:cubicBezTo>
                    <a:cubicBezTo>
                      <a:pt x="3103632" y="3240841"/>
                      <a:pt x="1474260" y="3253335"/>
                      <a:pt x="1337046" y="3247430"/>
                    </a:cubicBezTo>
                    <a:cubicBezTo>
                      <a:pt x="1199831" y="3241526"/>
                      <a:pt x="1075123" y="3182143"/>
                      <a:pt x="1035944" y="3023080"/>
                    </a:cubicBezTo>
                    <a:cubicBezTo>
                      <a:pt x="943259" y="2646780"/>
                      <a:pt x="638350" y="1461446"/>
                      <a:pt x="507540" y="904676"/>
                    </a:cubicBezTo>
                    <a:lnTo>
                      <a:pt x="501007" y="876408"/>
                    </a:lnTo>
                    <a:lnTo>
                      <a:pt x="146071" y="876408"/>
                    </a:lnTo>
                    <a:cubicBezTo>
                      <a:pt x="65398" y="876408"/>
                      <a:pt x="0" y="811010"/>
                      <a:pt x="0" y="730337"/>
                    </a:cubicBezTo>
                    <a:lnTo>
                      <a:pt x="0" y="146071"/>
                    </a:lnTo>
                    <a:cubicBezTo>
                      <a:pt x="0" y="65398"/>
                      <a:pt x="65398" y="0"/>
                      <a:pt x="14607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1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9" name="圆角矩形 48"/>
              <p:cNvSpPr/>
              <p:nvPr/>
            </p:nvSpPr>
            <p:spPr>
              <a:xfrm rot="18000000">
                <a:off x="7766843" y="1751765"/>
                <a:ext cx="242776" cy="7500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1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0" name="任意多边形 52"/>
              <p:cNvSpPr/>
              <p:nvPr/>
            </p:nvSpPr>
            <p:spPr>
              <a:xfrm rot="3600000" flipH="1">
                <a:off x="8013753" y="1698939"/>
                <a:ext cx="120778" cy="75009"/>
              </a:xfrm>
              <a:custGeom>
                <a:avLst/>
                <a:gdLst>
                  <a:gd name="connsiteX0" fmla="*/ 1013702 w 1070472"/>
                  <a:gd name="connsiteY0" fmla="*/ 146555 h 664814"/>
                  <a:gd name="connsiteX1" fmla="*/ 738065 w 1070472"/>
                  <a:gd name="connsiteY1" fmla="*/ 0 h 664814"/>
                  <a:gd name="connsiteX2" fmla="*/ 0 w 1070472"/>
                  <a:gd name="connsiteY2" fmla="*/ 0 h 664814"/>
                  <a:gd name="connsiteX3" fmla="*/ 4980 w 1070472"/>
                  <a:gd name="connsiteY3" fmla="*/ 17857 h 664814"/>
                  <a:gd name="connsiteX4" fmla="*/ 21373 w 1070472"/>
                  <a:gd name="connsiteY4" fmla="*/ 616834 h 664814"/>
                  <a:gd name="connsiteX5" fmla="*/ 10941 w 1070472"/>
                  <a:gd name="connsiteY5" fmla="*/ 664814 h 664814"/>
                  <a:gd name="connsiteX6" fmla="*/ 738065 w 1070472"/>
                  <a:gd name="connsiteY6" fmla="*/ 664814 h 664814"/>
                  <a:gd name="connsiteX7" fmla="*/ 1070472 w 1070472"/>
                  <a:gd name="connsiteY7" fmla="*/ 332407 h 664814"/>
                  <a:gd name="connsiteX8" fmla="*/ 1013702 w 1070472"/>
                  <a:gd name="connsiteY8" fmla="*/ 146555 h 6648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70472" h="664814">
                    <a:moveTo>
                      <a:pt x="1013702" y="146555"/>
                    </a:moveTo>
                    <a:cubicBezTo>
                      <a:pt x="953966" y="58134"/>
                      <a:pt x="852804" y="0"/>
                      <a:pt x="738065" y="0"/>
                    </a:cubicBezTo>
                    <a:lnTo>
                      <a:pt x="0" y="0"/>
                    </a:lnTo>
                    <a:lnTo>
                      <a:pt x="4980" y="17857"/>
                    </a:lnTo>
                    <a:cubicBezTo>
                      <a:pt x="49918" y="216899"/>
                      <a:pt x="54365" y="420356"/>
                      <a:pt x="21373" y="616834"/>
                    </a:cubicBezTo>
                    <a:lnTo>
                      <a:pt x="10941" y="664814"/>
                    </a:lnTo>
                    <a:lnTo>
                      <a:pt x="738065" y="664814"/>
                    </a:lnTo>
                    <a:cubicBezTo>
                      <a:pt x="921648" y="664814"/>
                      <a:pt x="1070472" y="515990"/>
                      <a:pt x="1070472" y="332407"/>
                    </a:cubicBezTo>
                    <a:cubicBezTo>
                      <a:pt x="1070472" y="263563"/>
                      <a:pt x="1049544" y="199608"/>
                      <a:pt x="1013702" y="14655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1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1" name="任意多边形 53"/>
              <p:cNvSpPr/>
              <p:nvPr/>
            </p:nvSpPr>
            <p:spPr>
              <a:xfrm>
                <a:off x="8045859" y="1797011"/>
                <a:ext cx="282251" cy="282251"/>
              </a:xfrm>
              <a:custGeom>
                <a:avLst/>
                <a:gdLst>
                  <a:gd name="connsiteX0" fmla="*/ 1250808 w 2501616"/>
                  <a:gd name="connsiteY0" fmla="*/ 432017 h 2501616"/>
                  <a:gd name="connsiteX1" fmla="*/ 1054370 w 2501616"/>
                  <a:gd name="connsiteY1" fmla="*/ 628453 h 2501616"/>
                  <a:gd name="connsiteX2" fmla="*/ 1054370 w 2501616"/>
                  <a:gd name="connsiteY2" fmla="*/ 1086456 h 2501616"/>
                  <a:gd name="connsiteX3" fmla="*/ 628453 w 2501616"/>
                  <a:gd name="connsiteY3" fmla="*/ 1086456 h 2501616"/>
                  <a:gd name="connsiteX4" fmla="*/ 432017 w 2501616"/>
                  <a:gd name="connsiteY4" fmla="*/ 1282894 h 2501616"/>
                  <a:gd name="connsiteX5" fmla="*/ 628453 w 2501616"/>
                  <a:gd name="connsiteY5" fmla="*/ 1479332 h 2501616"/>
                  <a:gd name="connsiteX6" fmla="*/ 1054370 w 2501616"/>
                  <a:gd name="connsiteY6" fmla="*/ 1479332 h 2501616"/>
                  <a:gd name="connsiteX7" fmla="*/ 1054370 w 2501616"/>
                  <a:gd name="connsiteY7" fmla="*/ 1873163 h 2501616"/>
                  <a:gd name="connsiteX8" fmla="*/ 1250808 w 2501616"/>
                  <a:gd name="connsiteY8" fmla="*/ 2069601 h 2501616"/>
                  <a:gd name="connsiteX9" fmla="*/ 1447246 w 2501616"/>
                  <a:gd name="connsiteY9" fmla="*/ 1873163 h 2501616"/>
                  <a:gd name="connsiteX10" fmla="*/ 1447246 w 2501616"/>
                  <a:gd name="connsiteY10" fmla="*/ 1479332 h 2501616"/>
                  <a:gd name="connsiteX11" fmla="*/ 1873163 w 2501616"/>
                  <a:gd name="connsiteY11" fmla="*/ 1479332 h 2501616"/>
                  <a:gd name="connsiteX12" fmla="*/ 2069601 w 2501616"/>
                  <a:gd name="connsiteY12" fmla="*/ 1282894 h 2501616"/>
                  <a:gd name="connsiteX13" fmla="*/ 1873163 w 2501616"/>
                  <a:gd name="connsiteY13" fmla="*/ 1086456 h 2501616"/>
                  <a:gd name="connsiteX14" fmla="*/ 1447246 w 2501616"/>
                  <a:gd name="connsiteY14" fmla="*/ 1086456 h 2501616"/>
                  <a:gd name="connsiteX15" fmla="*/ 1447246 w 2501616"/>
                  <a:gd name="connsiteY15" fmla="*/ 628453 h 2501616"/>
                  <a:gd name="connsiteX16" fmla="*/ 1250808 w 2501616"/>
                  <a:gd name="connsiteY16" fmla="*/ 432017 h 2501616"/>
                  <a:gd name="connsiteX17" fmla="*/ 1250808 w 2501616"/>
                  <a:gd name="connsiteY17" fmla="*/ 0 h 2501616"/>
                  <a:gd name="connsiteX18" fmla="*/ 2501616 w 2501616"/>
                  <a:gd name="connsiteY18" fmla="*/ 1250808 h 2501616"/>
                  <a:gd name="connsiteX19" fmla="*/ 1250808 w 2501616"/>
                  <a:gd name="connsiteY19" fmla="*/ 2501616 h 2501616"/>
                  <a:gd name="connsiteX20" fmla="*/ 0 w 2501616"/>
                  <a:gd name="connsiteY20" fmla="*/ 1250808 h 2501616"/>
                  <a:gd name="connsiteX21" fmla="*/ 1250808 w 2501616"/>
                  <a:gd name="connsiteY21" fmla="*/ 0 h 25016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501616" h="2501616">
                    <a:moveTo>
                      <a:pt x="1250808" y="432017"/>
                    </a:moveTo>
                    <a:cubicBezTo>
                      <a:pt x="1142318" y="432017"/>
                      <a:pt x="1054370" y="519963"/>
                      <a:pt x="1054370" y="628453"/>
                    </a:cubicBezTo>
                    <a:lnTo>
                      <a:pt x="1054370" y="1086456"/>
                    </a:lnTo>
                    <a:lnTo>
                      <a:pt x="628453" y="1086456"/>
                    </a:lnTo>
                    <a:cubicBezTo>
                      <a:pt x="519963" y="1086456"/>
                      <a:pt x="432017" y="1174404"/>
                      <a:pt x="432017" y="1282894"/>
                    </a:cubicBezTo>
                    <a:cubicBezTo>
                      <a:pt x="432017" y="1391384"/>
                      <a:pt x="519963" y="1479332"/>
                      <a:pt x="628453" y="1479332"/>
                    </a:cubicBezTo>
                    <a:lnTo>
                      <a:pt x="1054370" y="1479332"/>
                    </a:lnTo>
                    <a:lnTo>
                      <a:pt x="1054370" y="1873163"/>
                    </a:lnTo>
                    <a:cubicBezTo>
                      <a:pt x="1054370" y="1981653"/>
                      <a:pt x="1142318" y="2069601"/>
                      <a:pt x="1250808" y="2069601"/>
                    </a:cubicBezTo>
                    <a:cubicBezTo>
                      <a:pt x="1359298" y="2069601"/>
                      <a:pt x="1447246" y="1981653"/>
                      <a:pt x="1447246" y="1873163"/>
                    </a:cubicBezTo>
                    <a:lnTo>
                      <a:pt x="1447246" y="1479332"/>
                    </a:lnTo>
                    <a:lnTo>
                      <a:pt x="1873163" y="1479332"/>
                    </a:lnTo>
                    <a:cubicBezTo>
                      <a:pt x="1981653" y="1479332"/>
                      <a:pt x="2069601" y="1391384"/>
                      <a:pt x="2069601" y="1282894"/>
                    </a:cubicBezTo>
                    <a:cubicBezTo>
                      <a:pt x="2069601" y="1174404"/>
                      <a:pt x="1981653" y="1086456"/>
                      <a:pt x="1873163" y="1086456"/>
                    </a:cubicBezTo>
                    <a:lnTo>
                      <a:pt x="1447246" y="1086456"/>
                    </a:lnTo>
                    <a:lnTo>
                      <a:pt x="1447246" y="628453"/>
                    </a:lnTo>
                    <a:cubicBezTo>
                      <a:pt x="1447246" y="519963"/>
                      <a:pt x="1359298" y="432017"/>
                      <a:pt x="1250808" y="432017"/>
                    </a:cubicBezTo>
                    <a:close/>
                    <a:moveTo>
                      <a:pt x="1250808" y="0"/>
                    </a:moveTo>
                    <a:cubicBezTo>
                      <a:pt x="1941610" y="0"/>
                      <a:pt x="2501616" y="560006"/>
                      <a:pt x="2501616" y="1250808"/>
                    </a:cubicBezTo>
                    <a:cubicBezTo>
                      <a:pt x="2501616" y="1941610"/>
                      <a:pt x="1941610" y="2501616"/>
                      <a:pt x="1250808" y="2501616"/>
                    </a:cubicBezTo>
                    <a:cubicBezTo>
                      <a:pt x="560006" y="2501616"/>
                      <a:pt x="0" y="1941610"/>
                      <a:pt x="0" y="1250808"/>
                    </a:cubicBezTo>
                    <a:cubicBezTo>
                      <a:pt x="0" y="560006"/>
                      <a:pt x="560006" y="0"/>
                      <a:pt x="125080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1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47" name="任意多边形 56"/>
            <p:cNvSpPr/>
            <p:nvPr/>
          </p:nvSpPr>
          <p:spPr>
            <a:xfrm rot="13721046" flipH="1">
              <a:off x="9969176" y="2241828"/>
              <a:ext cx="1533065" cy="1675203"/>
            </a:xfrm>
            <a:custGeom>
              <a:avLst/>
              <a:gdLst>
                <a:gd name="connsiteX0" fmla="*/ 0 w 1149799"/>
                <a:gd name="connsiteY0" fmla="*/ 681503 h 1256402"/>
                <a:gd name="connsiteX1" fmla="*/ 459037 w 1149799"/>
                <a:gd name="connsiteY1" fmla="*/ 118283 h 1256402"/>
                <a:gd name="connsiteX2" fmla="*/ 510975 w 1149799"/>
                <a:gd name="connsiteY2" fmla="*/ 113048 h 1256402"/>
                <a:gd name="connsiteX3" fmla="*/ 593014 w 1149799"/>
                <a:gd name="connsiteY3" fmla="*/ 0 h 1256402"/>
                <a:gd name="connsiteX4" fmla="*/ 677913 w 1149799"/>
                <a:gd name="connsiteY4" fmla="*/ 116988 h 1256402"/>
                <a:gd name="connsiteX5" fmla="*/ 690762 w 1149799"/>
                <a:gd name="connsiteY5" fmla="*/ 118283 h 1256402"/>
                <a:gd name="connsiteX6" fmla="*/ 1149799 w 1149799"/>
                <a:gd name="connsiteY6" fmla="*/ 681503 h 1256402"/>
                <a:gd name="connsiteX7" fmla="*/ 574900 w 1149799"/>
                <a:gd name="connsiteY7" fmla="*/ 1256402 h 1256402"/>
                <a:gd name="connsiteX8" fmla="*/ 0 w 1149799"/>
                <a:gd name="connsiteY8" fmla="*/ 681503 h 1256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49799" h="1256402">
                  <a:moveTo>
                    <a:pt x="0" y="681503"/>
                  </a:moveTo>
                  <a:cubicBezTo>
                    <a:pt x="0" y="403683"/>
                    <a:pt x="197065" y="171891"/>
                    <a:pt x="459037" y="118283"/>
                  </a:cubicBezTo>
                  <a:lnTo>
                    <a:pt x="510975" y="113048"/>
                  </a:lnTo>
                  <a:lnTo>
                    <a:pt x="593014" y="0"/>
                  </a:lnTo>
                  <a:lnTo>
                    <a:pt x="677913" y="116988"/>
                  </a:lnTo>
                  <a:lnTo>
                    <a:pt x="690762" y="118283"/>
                  </a:lnTo>
                  <a:cubicBezTo>
                    <a:pt x="952734" y="171891"/>
                    <a:pt x="1149799" y="403683"/>
                    <a:pt x="1149799" y="681503"/>
                  </a:cubicBezTo>
                  <a:cubicBezTo>
                    <a:pt x="1149799" y="999011"/>
                    <a:pt x="892408" y="1256402"/>
                    <a:pt x="574900" y="1256402"/>
                  </a:cubicBezTo>
                  <a:cubicBezTo>
                    <a:pt x="257391" y="1256402"/>
                    <a:pt x="0" y="999011"/>
                    <a:pt x="0" y="681503"/>
                  </a:cubicBezTo>
                  <a:close/>
                </a:path>
              </a:pathLst>
            </a:custGeom>
            <a:noFill/>
            <a:ln w="28575">
              <a:solidFill>
                <a:srgbClr val="4041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53" name="组 39"/>
            <p:cNvGrpSpPr/>
            <p:nvPr/>
          </p:nvGrpSpPr>
          <p:grpSpPr>
            <a:xfrm>
              <a:off x="6576909" y="2990749"/>
              <a:ext cx="625945" cy="752801"/>
              <a:chOff x="4836835" y="1951798"/>
              <a:chExt cx="469459" cy="564601"/>
            </a:xfrm>
            <a:solidFill>
              <a:srgbClr val="404146"/>
            </a:solidFill>
          </p:grpSpPr>
          <p:sp>
            <p:nvSpPr>
              <p:cNvPr id="55" name="Freeform 59"/>
              <p:cNvSpPr>
                <a:spLocks/>
              </p:cNvSpPr>
              <p:nvPr/>
            </p:nvSpPr>
            <p:spPr bwMode="auto">
              <a:xfrm>
                <a:off x="4836835" y="1953881"/>
                <a:ext cx="204173" cy="269453"/>
              </a:xfrm>
              <a:custGeom>
                <a:avLst/>
                <a:gdLst>
                  <a:gd name="T0" fmla="*/ 52 w 123"/>
                  <a:gd name="T1" fmla="*/ 6 h 163"/>
                  <a:gd name="T2" fmla="*/ 71 w 123"/>
                  <a:gd name="T3" fmla="*/ 7 h 163"/>
                  <a:gd name="T4" fmla="*/ 115 w 123"/>
                  <a:gd name="T5" fmla="*/ 59 h 163"/>
                  <a:gd name="T6" fmla="*/ 115 w 123"/>
                  <a:gd name="T7" fmla="*/ 81 h 163"/>
                  <a:gd name="T8" fmla="*/ 84 w 123"/>
                  <a:gd name="T9" fmla="*/ 83 h 163"/>
                  <a:gd name="T10" fmla="*/ 113 w 123"/>
                  <a:gd name="T11" fmla="*/ 137 h 163"/>
                  <a:gd name="T12" fmla="*/ 65 w 123"/>
                  <a:gd name="T13" fmla="*/ 163 h 163"/>
                  <a:gd name="T14" fmla="*/ 36 w 123"/>
                  <a:gd name="T15" fmla="*/ 83 h 163"/>
                  <a:gd name="T16" fmla="*/ 0 w 123"/>
                  <a:gd name="T17" fmla="*/ 70 h 163"/>
                  <a:gd name="T18" fmla="*/ 21 w 123"/>
                  <a:gd name="T19" fmla="*/ 42 h 163"/>
                  <a:gd name="T20" fmla="*/ 52 w 123"/>
                  <a:gd name="T21" fmla="*/ 6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23" h="163">
                    <a:moveTo>
                      <a:pt x="52" y="6"/>
                    </a:moveTo>
                    <a:cubicBezTo>
                      <a:pt x="56" y="0"/>
                      <a:pt x="67" y="1"/>
                      <a:pt x="71" y="7"/>
                    </a:cubicBezTo>
                    <a:cubicBezTo>
                      <a:pt x="85" y="25"/>
                      <a:pt x="100" y="42"/>
                      <a:pt x="115" y="59"/>
                    </a:cubicBezTo>
                    <a:cubicBezTo>
                      <a:pt x="121" y="65"/>
                      <a:pt x="123" y="76"/>
                      <a:pt x="115" y="81"/>
                    </a:cubicBezTo>
                    <a:cubicBezTo>
                      <a:pt x="105" y="83"/>
                      <a:pt x="95" y="82"/>
                      <a:pt x="84" y="83"/>
                    </a:cubicBezTo>
                    <a:cubicBezTo>
                      <a:pt x="81" y="105"/>
                      <a:pt x="95" y="125"/>
                      <a:pt x="113" y="137"/>
                    </a:cubicBezTo>
                    <a:cubicBezTo>
                      <a:pt x="97" y="145"/>
                      <a:pt x="82" y="156"/>
                      <a:pt x="65" y="163"/>
                    </a:cubicBezTo>
                    <a:cubicBezTo>
                      <a:pt x="46" y="141"/>
                      <a:pt x="33" y="113"/>
                      <a:pt x="36" y="83"/>
                    </a:cubicBezTo>
                    <a:cubicBezTo>
                      <a:pt x="24" y="81"/>
                      <a:pt x="1" y="88"/>
                      <a:pt x="0" y="70"/>
                    </a:cubicBezTo>
                    <a:cubicBezTo>
                      <a:pt x="4" y="59"/>
                      <a:pt x="13" y="51"/>
                      <a:pt x="21" y="42"/>
                    </a:cubicBezTo>
                    <a:cubicBezTo>
                      <a:pt x="31" y="31"/>
                      <a:pt x="41" y="18"/>
                      <a:pt x="52" y="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51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6" name="Freeform 60"/>
              <p:cNvSpPr>
                <a:spLocks/>
              </p:cNvSpPr>
              <p:nvPr/>
            </p:nvSpPr>
            <p:spPr bwMode="auto">
              <a:xfrm>
                <a:off x="4900031" y="1951798"/>
                <a:ext cx="406263" cy="564601"/>
              </a:xfrm>
              <a:custGeom>
                <a:avLst/>
                <a:gdLst>
                  <a:gd name="T0" fmla="*/ 179 w 245"/>
                  <a:gd name="T1" fmla="*/ 4 h 341"/>
                  <a:gd name="T2" fmla="*/ 201 w 245"/>
                  <a:gd name="T3" fmla="*/ 16 h 341"/>
                  <a:gd name="T4" fmla="*/ 241 w 245"/>
                  <a:gd name="T5" fmla="*/ 64 h 341"/>
                  <a:gd name="T6" fmla="*/ 240 w 245"/>
                  <a:gd name="T7" fmla="*/ 81 h 341"/>
                  <a:gd name="T8" fmla="*/ 211 w 245"/>
                  <a:gd name="T9" fmla="*/ 84 h 341"/>
                  <a:gd name="T10" fmla="*/ 172 w 245"/>
                  <a:gd name="T11" fmla="*/ 169 h 341"/>
                  <a:gd name="T12" fmla="*/ 87 w 245"/>
                  <a:gd name="T13" fmla="*/ 221 h 341"/>
                  <a:gd name="T14" fmla="*/ 53 w 245"/>
                  <a:gd name="T15" fmla="*/ 250 h 341"/>
                  <a:gd name="T16" fmla="*/ 46 w 245"/>
                  <a:gd name="T17" fmla="*/ 339 h 341"/>
                  <a:gd name="T18" fmla="*/ 1 w 245"/>
                  <a:gd name="T19" fmla="*/ 340 h 341"/>
                  <a:gd name="T20" fmla="*/ 1 w 245"/>
                  <a:gd name="T21" fmla="*/ 267 h 341"/>
                  <a:gd name="T22" fmla="*/ 12 w 245"/>
                  <a:gd name="T23" fmla="*/ 225 h 341"/>
                  <a:gd name="T24" fmla="*/ 54 w 245"/>
                  <a:gd name="T25" fmla="*/ 184 h 341"/>
                  <a:gd name="T26" fmla="*/ 107 w 245"/>
                  <a:gd name="T27" fmla="*/ 152 h 341"/>
                  <a:gd name="T28" fmla="*/ 154 w 245"/>
                  <a:gd name="T29" fmla="*/ 115 h 341"/>
                  <a:gd name="T30" fmla="*/ 159 w 245"/>
                  <a:gd name="T31" fmla="*/ 84 h 341"/>
                  <a:gd name="T32" fmla="*/ 126 w 245"/>
                  <a:gd name="T33" fmla="*/ 78 h 341"/>
                  <a:gd name="T34" fmla="*/ 138 w 245"/>
                  <a:gd name="T35" fmla="*/ 51 h 341"/>
                  <a:gd name="T36" fmla="*/ 179 w 245"/>
                  <a:gd name="T37" fmla="*/ 4 h 3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45" h="341">
                    <a:moveTo>
                      <a:pt x="179" y="4"/>
                    </a:moveTo>
                    <a:cubicBezTo>
                      <a:pt x="189" y="0"/>
                      <a:pt x="195" y="10"/>
                      <a:pt x="201" y="16"/>
                    </a:cubicBezTo>
                    <a:cubicBezTo>
                      <a:pt x="214" y="32"/>
                      <a:pt x="229" y="47"/>
                      <a:pt x="241" y="64"/>
                    </a:cubicBezTo>
                    <a:cubicBezTo>
                      <a:pt x="245" y="69"/>
                      <a:pt x="244" y="77"/>
                      <a:pt x="240" y="81"/>
                    </a:cubicBezTo>
                    <a:cubicBezTo>
                      <a:pt x="231" y="85"/>
                      <a:pt x="221" y="83"/>
                      <a:pt x="211" y="84"/>
                    </a:cubicBezTo>
                    <a:cubicBezTo>
                      <a:pt x="209" y="115"/>
                      <a:pt x="199" y="149"/>
                      <a:pt x="172" y="169"/>
                    </a:cubicBezTo>
                    <a:cubicBezTo>
                      <a:pt x="145" y="187"/>
                      <a:pt x="115" y="203"/>
                      <a:pt x="87" y="221"/>
                    </a:cubicBezTo>
                    <a:cubicBezTo>
                      <a:pt x="75" y="229"/>
                      <a:pt x="59" y="235"/>
                      <a:pt x="53" y="250"/>
                    </a:cubicBezTo>
                    <a:cubicBezTo>
                      <a:pt x="42" y="278"/>
                      <a:pt x="50" y="310"/>
                      <a:pt x="46" y="339"/>
                    </a:cubicBezTo>
                    <a:cubicBezTo>
                      <a:pt x="31" y="341"/>
                      <a:pt x="16" y="341"/>
                      <a:pt x="1" y="340"/>
                    </a:cubicBezTo>
                    <a:cubicBezTo>
                      <a:pt x="0" y="316"/>
                      <a:pt x="1" y="291"/>
                      <a:pt x="1" y="267"/>
                    </a:cubicBezTo>
                    <a:cubicBezTo>
                      <a:pt x="1" y="252"/>
                      <a:pt x="3" y="237"/>
                      <a:pt x="12" y="225"/>
                    </a:cubicBezTo>
                    <a:cubicBezTo>
                      <a:pt x="25" y="210"/>
                      <a:pt x="41" y="198"/>
                      <a:pt x="54" y="184"/>
                    </a:cubicBezTo>
                    <a:cubicBezTo>
                      <a:pt x="71" y="171"/>
                      <a:pt x="90" y="164"/>
                      <a:pt x="107" y="152"/>
                    </a:cubicBezTo>
                    <a:cubicBezTo>
                      <a:pt x="123" y="140"/>
                      <a:pt x="144" y="133"/>
                      <a:pt x="154" y="115"/>
                    </a:cubicBezTo>
                    <a:cubicBezTo>
                      <a:pt x="159" y="105"/>
                      <a:pt x="163" y="94"/>
                      <a:pt x="159" y="84"/>
                    </a:cubicBezTo>
                    <a:cubicBezTo>
                      <a:pt x="148" y="82"/>
                      <a:pt x="135" y="86"/>
                      <a:pt x="126" y="78"/>
                    </a:cubicBezTo>
                    <a:cubicBezTo>
                      <a:pt x="122" y="67"/>
                      <a:pt x="132" y="59"/>
                      <a:pt x="138" y="51"/>
                    </a:cubicBezTo>
                    <a:cubicBezTo>
                      <a:pt x="152" y="36"/>
                      <a:pt x="164" y="18"/>
                      <a:pt x="179" y="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51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7" name="Freeform 61"/>
              <p:cNvSpPr>
                <a:spLocks/>
              </p:cNvSpPr>
              <p:nvPr/>
            </p:nvSpPr>
            <p:spPr bwMode="auto">
              <a:xfrm>
                <a:off x="5123649" y="2283058"/>
                <a:ext cx="119448" cy="233341"/>
              </a:xfrm>
              <a:custGeom>
                <a:avLst/>
                <a:gdLst>
                  <a:gd name="T0" fmla="*/ 0 w 72"/>
                  <a:gd name="T1" fmla="*/ 25 h 141"/>
                  <a:gd name="T2" fmla="*/ 42 w 72"/>
                  <a:gd name="T3" fmla="*/ 0 h 141"/>
                  <a:gd name="T4" fmla="*/ 71 w 72"/>
                  <a:gd name="T5" fmla="*/ 63 h 141"/>
                  <a:gd name="T6" fmla="*/ 71 w 72"/>
                  <a:gd name="T7" fmla="*/ 139 h 141"/>
                  <a:gd name="T8" fmla="*/ 23 w 72"/>
                  <a:gd name="T9" fmla="*/ 140 h 141"/>
                  <a:gd name="T10" fmla="*/ 22 w 72"/>
                  <a:gd name="T11" fmla="*/ 63 h 141"/>
                  <a:gd name="T12" fmla="*/ 0 w 72"/>
                  <a:gd name="T13" fmla="*/ 29 h 141"/>
                  <a:gd name="T14" fmla="*/ 0 w 72"/>
                  <a:gd name="T15" fmla="*/ 25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2" h="141">
                    <a:moveTo>
                      <a:pt x="0" y="25"/>
                    </a:moveTo>
                    <a:cubicBezTo>
                      <a:pt x="14" y="16"/>
                      <a:pt x="28" y="8"/>
                      <a:pt x="42" y="0"/>
                    </a:cubicBezTo>
                    <a:cubicBezTo>
                      <a:pt x="57" y="18"/>
                      <a:pt x="71" y="39"/>
                      <a:pt x="71" y="63"/>
                    </a:cubicBezTo>
                    <a:cubicBezTo>
                      <a:pt x="71" y="88"/>
                      <a:pt x="72" y="114"/>
                      <a:pt x="71" y="139"/>
                    </a:cubicBezTo>
                    <a:cubicBezTo>
                      <a:pt x="55" y="141"/>
                      <a:pt x="39" y="141"/>
                      <a:pt x="23" y="140"/>
                    </a:cubicBezTo>
                    <a:cubicBezTo>
                      <a:pt x="22" y="114"/>
                      <a:pt x="24" y="88"/>
                      <a:pt x="22" y="63"/>
                    </a:cubicBezTo>
                    <a:cubicBezTo>
                      <a:pt x="21" y="49"/>
                      <a:pt x="10" y="39"/>
                      <a:pt x="0" y="29"/>
                    </a:cubicBezTo>
                    <a:cubicBezTo>
                      <a:pt x="0" y="28"/>
                      <a:pt x="0" y="26"/>
                      <a:pt x="0" y="2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51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54" name="任意多边形 58"/>
            <p:cNvSpPr/>
            <p:nvPr/>
          </p:nvSpPr>
          <p:spPr>
            <a:xfrm rot="8278261">
              <a:off x="6167053" y="2627778"/>
              <a:ext cx="1533065" cy="1675203"/>
            </a:xfrm>
            <a:custGeom>
              <a:avLst/>
              <a:gdLst>
                <a:gd name="connsiteX0" fmla="*/ 0 w 1149799"/>
                <a:gd name="connsiteY0" fmla="*/ 681503 h 1256402"/>
                <a:gd name="connsiteX1" fmla="*/ 459037 w 1149799"/>
                <a:gd name="connsiteY1" fmla="*/ 118283 h 1256402"/>
                <a:gd name="connsiteX2" fmla="*/ 510975 w 1149799"/>
                <a:gd name="connsiteY2" fmla="*/ 113048 h 1256402"/>
                <a:gd name="connsiteX3" fmla="*/ 593014 w 1149799"/>
                <a:gd name="connsiteY3" fmla="*/ 0 h 1256402"/>
                <a:gd name="connsiteX4" fmla="*/ 677913 w 1149799"/>
                <a:gd name="connsiteY4" fmla="*/ 116988 h 1256402"/>
                <a:gd name="connsiteX5" fmla="*/ 690762 w 1149799"/>
                <a:gd name="connsiteY5" fmla="*/ 118283 h 1256402"/>
                <a:gd name="connsiteX6" fmla="*/ 1149799 w 1149799"/>
                <a:gd name="connsiteY6" fmla="*/ 681503 h 1256402"/>
                <a:gd name="connsiteX7" fmla="*/ 574900 w 1149799"/>
                <a:gd name="connsiteY7" fmla="*/ 1256402 h 1256402"/>
                <a:gd name="connsiteX8" fmla="*/ 0 w 1149799"/>
                <a:gd name="connsiteY8" fmla="*/ 681503 h 1256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49799" h="1256402">
                  <a:moveTo>
                    <a:pt x="0" y="681503"/>
                  </a:moveTo>
                  <a:cubicBezTo>
                    <a:pt x="0" y="403683"/>
                    <a:pt x="197065" y="171891"/>
                    <a:pt x="459037" y="118283"/>
                  </a:cubicBezTo>
                  <a:lnTo>
                    <a:pt x="510975" y="113048"/>
                  </a:lnTo>
                  <a:lnTo>
                    <a:pt x="593014" y="0"/>
                  </a:lnTo>
                  <a:lnTo>
                    <a:pt x="677913" y="116988"/>
                  </a:lnTo>
                  <a:lnTo>
                    <a:pt x="690762" y="118283"/>
                  </a:lnTo>
                  <a:cubicBezTo>
                    <a:pt x="952734" y="171891"/>
                    <a:pt x="1149799" y="403683"/>
                    <a:pt x="1149799" y="681503"/>
                  </a:cubicBezTo>
                  <a:cubicBezTo>
                    <a:pt x="1149799" y="999011"/>
                    <a:pt x="892408" y="1256402"/>
                    <a:pt x="574900" y="1256402"/>
                  </a:cubicBezTo>
                  <a:cubicBezTo>
                    <a:pt x="257391" y="1256402"/>
                    <a:pt x="0" y="999011"/>
                    <a:pt x="0" y="681503"/>
                  </a:cubicBezTo>
                  <a:close/>
                </a:path>
              </a:pathLst>
            </a:custGeom>
            <a:noFill/>
            <a:ln w="28575">
              <a:solidFill>
                <a:srgbClr val="4041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9" name="任意多边形 66"/>
            <p:cNvSpPr/>
            <p:nvPr/>
          </p:nvSpPr>
          <p:spPr>
            <a:xfrm rot="10800000">
              <a:off x="8196110" y="1726460"/>
              <a:ext cx="1450781" cy="1585289"/>
            </a:xfrm>
            <a:custGeom>
              <a:avLst/>
              <a:gdLst>
                <a:gd name="connsiteX0" fmla="*/ 0 w 1149799"/>
                <a:gd name="connsiteY0" fmla="*/ 681503 h 1256402"/>
                <a:gd name="connsiteX1" fmla="*/ 459037 w 1149799"/>
                <a:gd name="connsiteY1" fmla="*/ 118283 h 1256402"/>
                <a:gd name="connsiteX2" fmla="*/ 510975 w 1149799"/>
                <a:gd name="connsiteY2" fmla="*/ 113048 h 1256402"/>
                <a:gd name="connsiteX3" fmla="*/ 593014 w 1149799"/>
                <a:gd name="connsiteY3" fmla="*/ 0 h 1256402"/>
                <a:gd name="connsiteX4" fmla="*/ 677913 w 1149799"/>
                <a:gd name="connsiteY4" fmla="*/ 116988 h 1256402"/>
                <a:gd name="connsiteX5" fmla="*/ 690762 w 1149799"/>
                <a:gd name="connsiteY5" fmla="*/ 118283 h 1256402"/>
                <a:gd name="connsiteX6" fmla="*/ 1149799 w 1149799"/>
                <a:gd name="connsiteY6" fmla="*/ 681503 h 1256402"/>
                <a:gd name="connsiteX7" fmla="*/ 574900 w 1149799"/>
                <a:gd name="connsiteY7" fmla="*/ 1256402 h 1256402"/>
                <a:gd name="connsiteX8" fmla="*/ 0 w 1149799"/>
                <a:gd name="connsiteY8" fmla="*/ 681503 h 1256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49799" h="1256402">
                  <a:moveTo>
                    <a:pt x="0" y="681503"/>
                  </a:moveTo>
                  <a:cubicBezTo>
                    <a:pt x="0" y="403683"/>
                    <a:pt x="197065" y="171891"/>
                    <a:pt x="459037" y="118283"/>
                  </a:cubicBezTo>
                  <a:lnTo>
                    <a:pt x="510975" y="113048"/>
                  </a:lnTo>
                  <a:lnTo>
                    <a:pt x="593014" y="0"/>
                  </a:lnTo>
                  <a:lnTo>
                    <a:pt x="677913" y="116988"/>
                  </a:lnTo>
                  <a:lnTo>
                    <a:pt x="690762" y="118283"/>
                  </a:lnTo>
                  <a:cubicBezTo>
                    <a:pt x="952734" y="171891"/>
                    <a:pt x="1149799" y="403683"/>
                    <a:pt x="1149799" y="681503"/>
                  </a:cubicBezTo>
                  <a:cubicBezTo>
                    <a:pt x="1149799" y="999011"/>
                    <a:pt x="892408" y="1256402"/>
                    <a:pt x="574900" y="1256402"/>
                  </a:cubicBezTo>
                  <a:cubicBezTo>
                    <a:pt x="257391" y="1256402"/>
                    <a:pt x="0" y="999011"/>
                    <a:pt x="0" y="681503"/>
                  </a:cubicBezTo>
                  <a:close/>
                </a:path>
              </a:pathLst>
            </a:custGeom>
            <a:solidFill>
              <a:srgbClr val="BC1F26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80" name="矩形 79"/>
          <p:cNvSpPr/>
          <p:nvPr/>
        </p:nvSpPr>
        <p:spPr>
          <a:xfrm>
            <a:off x="492144" y="1099180"/>
            <a:ext cx="237176" cy="44627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 lang="zh-CN" altLang="zh-CN" sz="2300" dirty="0">
              <a:solidFill>
                <a:srgbClr val="40414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914804" y="1734095"/>
            <a:ext cx="2981035" cy="4195836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89275" y="2306522"/>
            <a:ext cx="2303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数据库结构设计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86746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>
            <a:off x="0" y="0"/>
            <a:ext cx="3828141" cy="1138739"/>
            <a:chOff x="0" y="0"/>
            <a:chExt cx="3828141" cy="1138739"/>
          </a:xfrm>
        </p:grpSpPr>
        <p:sp>
          <p:nvSpPr>
            <p:cNvPr id="10" name="文本框 9"/>
            <p:cNvSpPr txBox="1"/>
            <p:nvPr/>
          </p:nvSpPr>
          <p:spPr>
            <a:xfrm>
              <a:off x="1155615" y="276965"/>
              <a:ext cx="2672526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5000" spc="-150" dirty="0" smtClean="0">
                  <a:solidFill>
                    <a:srgbClr val="BC1F26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已有成果</a:t>
              </a:r>
              <a:endParaRPr lang="zh-CN" altLang="en-US" sz="5000" spc="-150" dirty="0">
                <a:solidFill>
                  <a:srgbClr val="BC1F26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grpSp>
          <p:nvGrpSpPr>
            <p:cNvPr id="11" name="组合 10"/>
            <p:cNvGrpSpPr/>
            <p:nvPr/>
          </p:nvGrpSpPr>
          <p:grpSpPr>
            <a:xfrm>
              <a:off x="0" y="0"/>
              <a:ext cx="1061356" cy="1061356"/>
              <a:chOff x="-276965" y="-276965"/>
              <a:chExt cx="1061356" cy="1061356"/>
            </a:xfrm>
          </p:grpSpPr>
          <p:sp>
            <p:nvSpPr>
              <p:cNvPr id="12" name="矩形 11"/>
              <p:cNvSpPr/>
              <p:nvPr/>
            </p:nvSpPr>
            <p:spPr>
              <a:xfrm>
                <a:off x="-276965" y="-276965"/>
                <a:ext cx="276965" cy="276965"/>
              </a:xfrm>
              <a:prstGeom prst="rect">
                <a:avLst/>
              </a:prstGeom>
              <a:solidFill>
                <a:srgbClr val="40414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DCD5CB"/>
                  </a:solidFill>
                </a:endParaRPr>
              </a:p>
            </p:txBody>
          </p:sp>
          <p:sp>
            <p:nvSpPr>
              <p:cNvPr id="13" name="矩形 12"/>
              <p:cNvSpPr/>
              <p:nvPr/>
            </p:nvSpPr>
            <p:spPr>
              <a:xfrm>
                <a:off x="0" y="0"/>
                <a:ext cx="784391" cy="784391"/>
              </a:xfrm>
              <a:prstGeom prst="rect">
                <a:avLst/>
              </a:prstGeom>
              <a:solidFill>
                <a:srgbClr val="BC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14" name="组合 13"/>
              <p:cNvGrpSpPr/>
              <p:nvPr/>
            </p:nvGrpSpPr>
            <p:grpSpPr>
              <a:xfrm>
                <a:off x="50260" y="144362"/>
                <a:ext cx="678669" cy="515286"/>
                <a:chOff x="12380459" y="4917004"/>
                <a:chExt cx="1543050" cy="1171575"/>
              </a:xfrm>
              <a:solidFill>
                <a:srgbClr val="DCD6CC"/>
              </a:solidFill>
            </p:grpSpPr>
            <p:sp>
              <p:nvSpPr>
                <p:cNvPr id="15" name="Freeform 5"/>
                <p:cNvSpPr>
                  <a:spLocks/>
                </p:cNvSpPr>
                <p:nvPr/>
              </p:nvSpPr>
              <p:spPr bwMode="auto">
                <a:xfrm>
                  <a:off x="12380459" y="4917004"/>
                  <a:ext cx="1528763" cy="754063"/>
                </a:xfrm>
                <a:custGeom>
                  <a:avLst/>
                  <a:gdLst>
                    <a:gd name="T0" fmla="*/ 2114 w 4228"/>
                    <a:gd name="T1" fmla="*/ 0 h 2085"/>
                    <a:gd name="T2" fmla="*/ 4228 w 4228"/>
                    <a:gd name="T3" fmla="*/ 919 h 2085"/>
                    <a:gd name="T4" fmla="*/ 2114 w 4228"/>
                    <a:gd name="T5" fmla="*/ 2085 h 2085"/>
                    <a:gd name="T6" fmla="*/ 0 w 4228"/>
                    <a:gd name="T7" fmla="*/ 919 h 2085"/>
                    <a:gd name="T8" fmla="*/ 2114 w 4228"/>
                    <a:gd name="T9" fmla="*/ 0 h 20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28" h="2085">
                      <a:moveTo>
                        <a:pt x="2114" y="0"/>
                      </a:moveTo>
                      <a:lnTo>
                        <a:pt x="4228" y="919"/>
                      </a:lnTo>
                      <a:lnTo>
                        <a:pt x="2114" y="2085"/>
                      </a:lnTo>
                      <a:lnTo>
                        <a:pt x="0" y="919"/>
                      </a:lnTo>
                      <a:lnTo>
                        <a:pt x="211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6" name="Freeform 6"/>
                <p:cNvSpPr>
                  <a:spLocks/>
                </p:cNvSpPr>
                <p:nvPr/>
              </p:nvSpPr>
              <p:spPr bwMode="auto">
                <a:xfrm>
                  <a:off x="12594771" y="5525016"/>
                  <a:ext cx="1120775" cy="563563"/>
                </a:xfrm>
                <a:custGeom>
                  <a:avLst/>
                  <a:gdLst>
                    <a:gd name="T0" fmla="*/ 383 w 3102"/>
                    <a:gd name="T1" fmla="*/ 0 h 1556"/>
                    <a:gd name="T2" fmla="*/ 1541 w 3102"/>
                    <a:gd name="T3" fmla="*/ 652 h 1556"/>
                    <a:gd name="T4" fmla="*/ 2704 w 3102"/>
                    <a:gd name="T5" fmla="*/ 0 h 1556"/>
                    <a:gd name="T6" fmla="*/ 3102 w 3102"/>
                    <a:gd name="T7" fmla="*/ 760 h 1556"/>
                    <a:gd name="T8" fmla="*/ 1541 w 3102"/>
                    <a:gd name="T9" fmla="*/ 1556 h 1556"/>
                    <a:gd name="T10" fmla="*/ 0 w 3102"/>
                    <a:gd name="T11" fmla="*/ 755 h 1556"/>
                    <a:gd name="T12" fmla="*/ 383 w 3102"/>
                    <a:gd name="T13" fmla="*/ 0 h 15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102" h="1556">
                      <a:moveTo>
                        <a:pt x="383" y="0"/>
                      </a:moveTo>
                      <a:lnTo>
                        <a:pt x="1541" y="652"/>
                      </a:lnTo>
                      <a:lnTo>
                        <a:pt x="2704" y="0"/>
                      </a:lnTo>
                      <a:lnTo>
                        <a:pt x="3102" y="760"/>
                      </a:lnTo>
                      <a:lnTo>
                        <a:pt x="1541" y="1556"/>
                      </a:lnTo>
                      <a:lnTo>
                        <a:pt x="0" y="755"/>
                      </a:lnTo>
                      <a:lnTo>
                        <a:pt x="38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7" name="Rectangle 7"/>
                <p:cNvSpPr>
                  <a:spLocks noChangeArrowheads="1"/>
                </p:cNvSpPr>
                <p:nvPr/>
              </p:nvSpPr>
              <p:spPr bwMode="auto">
                <a:xfrm>
                  <a:off x="13848896" y="5253554"/>
                  <a:ext cx="28575" cy="141288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8" name="Freeform 8"/>
                <p:cNvSpPr>
                  <a:spLocks/>
                </p:cNvSpPr>
                <p:nvPr/>
              </p:nvSpPr>
              <p:spPr bwMode="auto">
                <a:xfrm>
                  <a:off x="13801271" y="5417066"/>
                  <a:ext cx="122238" cy="587375"/>
                </a:xfrm>
                <a:custGeom>
                  <a:avLst/>
                  <a:gdLst>
                    <a:gd name="T0" fmla="*/ 0 w 339"/>
                    <a:gd name="T1" fmla="*/ 1623 h 1623"/>
                    <a:gd name="T2" fmla="*/ 339 w 339"/>
                    <a:gd name="T3" fmla="*/ 1623 h 1623"/>
                    <a:gd name="T4" fmla="*/ 239 w 339"/>
                    <a:gd name="T5" fmla="*/ 0 h 1623"/>
                    <a:gd name="T6" fmla="*/ 100 w 339"/>
                    <a:gd name="T7" fmla="*/ 0 h 1623"/>
                    <a:gd name="T8" fmla="*/ 0 w 339"/>
                    <a:gd name="T9" fmla="*/ 1623 h 16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39" h="1623">
                      <a:moveTo>
                        <a:pt x="0" y="1623"/>
                      </a:moveTo>
                      <a:lnTo>
                        <a:pt x="339" y="1623"/>
                      </a:lnTo>
                      <a:lnTo>
                        <a:pt x="239" y="0"/>
                      </a:lnTo>
                      <a:lnTo>
                        <a:pt x="100" y="0"/>
                      </a:lnTo>
                      <a:lnTo>
                        <a:pt x="0" y="162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</p:grpSp>
      <p:grpSp>
        <p:nvGrpSpPr>
          <p:cNvPr id="2" name="组合 1"/>
          <p:cNvGrpSpPr/>
          <p:nvPr/>
        </p:nvGrpSpPr>
        <p:grpSpPr>
          <a:xfrm>
            <a:off x="276966" y="1338321"/>
            <a:ext cx="4919288" cy="5519679"/>
            <a:chOff x="1385048" y="2044545"/>
            <a:chExt cx="3889737" cy="3927173"/>
          </a:xfrm>
        </p:grpSpPr>
        <p:grpSp>
          <p:nvGrpSpPr>
            <p:cNvPr id="48" name="组 20"/>
            <p:cNvGrpSpPr/>
            <p:nvPr/>
          </p:nvGrpSpPr>
          <p:grpSpPr>
            <a:xfrm>
              <a:off x="1385048" y="2226646"/>
              <a:ext cx="470080" cy="310156"/>
              <a:chOff x="3786188" y="1143000"/>
              <a:chExt cx="615950" cy="406400"/>
            </a:xfrm>
            <a:solidFill>
              <a:srgbClr val="DCD6CC"/>
            </a:solidFill>
          </p:grpSpPr>
          <p:sp>
            <p:nvSpPr>
              <p:cNvPr id="49" name="Freeform 134"/>
              <p:cNvSpPr>
                <a:spLocks noEditPoints="1"/>
              </p:cNvSpPr>
              <p:nvPr/>
            </p:nvSpPr>
            <p:spPr bwMode="auto">
              <a:xfrm>
                <a:off x="3887788" y="1355725"/>
                <a:ext cx="396875" cy="193675"/>
              </a:xfrm>
              <a:custGeom>
                <a:avLst/>
                <a:gdLst/>
                <a:ahLst/>
                <a:cxnLst>
                  <a:cxn ang="0">
                    <a:pos x="124" y="122"/>
                  </a:cxn>
                  <a:cxn ang="0">
                    <a:pos x="102" y="118"/>
                  </a:cxn>
                  <a:cxn ang="0">
                    <a:pos x="24" y="84"/>
                  </a:cxn>
                  <a:cxn ang="0">
                    <a:pos x="6" y="70"/>
                  </a:cxn>
                  <a:cxn ang="0">
                    <a:pos x="0" y="48"/>
                  </a:cxn>
                  <a:cxn ang="0">
                    <a:pos x="0" y="10"/>
                  </a:cxn>
                  <a:cxn ang="0">
                    <a:pos x="2" y="4"/>
                  </a:cxn>
                  <a:cxn ang="0">
                    <a:pos x="8" y="0"/>
                  </a:cxn>
                  <a:cxn ang="0">
                    <a:pos x="38" y="0"/>
                  </a:cxn>
                  <a:cxn ang="0">
                    <a:pos x="106" y="26"/>
                  </a:cxn>
                  <a:cxn ang="0">
                    <a:pos x="116" y="28"/>
                  </a:cxn>
                  <a:cxn ang="0">
                    <a:pos x="126" y="30"/>
                  </a:cxn>
                  <a:cxn ang="0">
                    <a:pos x="146" y="26"/>
                  </a:cxn>
                  <a:cxn ang="0">
                    <a:pos x="204" y="2"/>
                  </a:cxn>
                  <a:cxn ang="0">
                    <a:pos x="240" y="0"/>
                  </a:cxn>
                  <a:cxn ang="0">
                    <a:pos x="244" y="2"/>
                  </a:cxn>
                  <a:cxn ang="0">
                    <a:pos x="248" y="6"/>
                  </a:cxn>
                  <a:cxn ang="0">
                    <a:pos x="250" y="48"/>
                  </a:cxn>
                  <a:cxn ang="0">
                    <a:pos x="248" y="58"/>
                  </a:cxn>
                  <a:cxn ang="0">
                    <a:pos x="234" y="78"/>
                  </a:cxn>
                  <a:cxn ang="0">
                    <a:pos x="146" y="118"/>
                  </a:cxn>
                  <a:cxn ang="0">
                    <a:pos x="136" y="122"/>
                  </a:cxn>
                  <a:cxn ang="0">
                    <a:pos x="124" y="122"/>
                  </a:cxn>
                  <a:cxn ang="0">
                    <a:pos x="16" y="48"/>
                  </a:cxn>
                  <a:cxn ang="0">
                    <a:pos x="18" y="54"/>
                  </a:cxn>
                  <a:cxn ang="0">
                    <a:pos x="24" y="66"/>
                  </a:cxn>
                  <a:cxn ang="0">
                    <a:pos x="108" y="104"/>
                  </a:cxn>
                  <a:cxn ang="0">
                    <a:pos x="116" y="106"/>
                  </a:cxn>
                  <a:cxn ang="0">
                    <a:pos x="124" y="106"/>
                  </a:cxn>
                  <a:cxn ang="0">
                    <a:pos x="140" y="104"/>
                  </a:cxn>
                  <a:cxn ang="0">
                    <a:pos x="218" y="70"/>
                  </a:cxn>
                  <a:cxn ang="0">
                    <a:pos x="228" y="60"/>
                  </a:cxn>
                  <a:cxn ang="0">
                    <a:pos x="232" y="48"/>
                  </a:cxn>
                  <a:cxn ang="0">
                    <a:pos x="208" y="18"/>
                  </a:cxn>
                  <a:cxn ang="0">
                    <a:pos x="154" y="40"/>
                  </a:cxn>
                  <a:cxn ang="0">
                    <a:pos x="126" y="46"/>
                  </a:cxn>
                  <a:cxn ang="0">
                    <a:pos x="114" y="44"/>
                  </a:cxn>
                  <a:cxn ang="0">
                    <a:pos x="38" y="18"/>
                  </a:cxn>
                </a:cxnLst>
                <a:rect l="0" t="0" r="r" b="b"/>
                <a:pathLst>
                  <a:path w="250" h="122">
                    <a:moveTo>
                      <a:pt x="124" y="122"/>
                    </a:moveTo>
                    <a:lnTo>
                      <a:pt x="124" y="122"/>
                    </a:lnTo>
                    <a:lnTo>
                      <a:pt x="112" y="122"/>
                    </a:lnTo>
                    <a:lnTo>
                      <a:pt x="102" y="118"/>
                    </a:lnTo>
                    <a:lnTo>
                      <a:pt x="24" y="84"/>
                    </a:lnTo>
                    <a:lnTo>
                      <a:pt x="24" y="84"/>
                    </a:lnTo>
                    <a:lnTo>
                      <a:pt x="14" y="78"/>
                    </a:lnTo>
                    <a:lnTo>
                      <a:pt x="6" y="70"/>
                    </a:lnTo>
                    <a:lnTo>
                      <a:pt x="2" y="58"/>
                    </a:lnTo>
                    <a:lnTo>
                      <a:pt x="0" y="48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0" y="6"/>
                    </a:lnTo>
                    <a:lnTo>
                      <a:pt x="2" y="4"/>
                    </a:lnTo>
                    <a:lnTo>
                      <a:pt x="4" y="2"/>
                    </a:lnTo>
                    <a:lnTo>
                      <a:pt x="8" y="0"/>
                    </a:lnTo>
                    <a:lnTo>
                      <a:pt x="38" y="0"/>
                    </a:lnTo>
                    <a:lnTo>
                      <a:pt x="38" y="0"/>
                    </a:lnTo>
                    <a:lnTo>
                      <a:pt x="42" y="2"/>
                    </a:lnTo>
                    <a:lnTo>
                      <a:pt x="106" y="26"/>
                    </a:lnTo>
                    <a:lnTo>
                      <a:pt x="106" y="26"/>
                    </a:lnTo>
                    <a:lnTo>
                      <a:pt x="116" y="28"/>
                    </a:lnTo>
                    <a:lnTo>
                      <a:pt x="126" y="30"/>
                    </a:lnTo>
                    <a:lnTo>
                      <a:pt x="126" y="30"/>
                    </a:lnTo>
                    <a:lnTo>
                      <a:pt x="136" y="28"/>
                    </a:lnTo>
                    <a:lnTo>
                      <a:pt x="146" y="26"/>
                    </a:lnTo>
                    <a:lnTo>
                      <a:pt x="204" y="2"/>
                    </a:lnTo>
                    <a:lnTo>
                      <a:pt x="204" y="2"/>
                    </a:lnTo>
                    <a:lnTo>
                      <a:pt x="206" y="0"/>
                    </a:lnTo>
                    <a:lnTo>
                      <a:pt x="240" y="0"/>
                    </a:lnTo>
                    <a:lnTo>
                      <a:pt x="240" y="0"/>
                    </a:lnTo>
                    <a:lnTo>
                      <a:pt x="244" y="2"/>
                    </a:lnTo>
                    <a:lnTo>
                      <a:pt x="246" y="4"/>
                    </a:lnTo>
                    <a:lnTo>
                      <a:pt x="248" y="6"/>
                    </a:lnTo>
                    <a:lnTo>
                      <a:pt x="250" y="10"/>
                    </a:lnTo>
                    <a:lnTo>
                      <a:pt x="250" y="48"/>
                    </a:lnTo>
                    <a:lnTo>
                      <a:pt x="250" y="48"/>
                    </a:lnTo>
                    <a:lnTo>
                      <a:pt x="248" y="58"/>
                    </a:lnTo>
                    <a:lnTo>
                      <a:pt x="242" y="70"/>
                    </a:lnTo>
                    <a:lnTo>
                      <a:pt x="234" y="78"/>
                    </a:lnTo>
                    <a:lnTo>
                      <a:pt x="224" y="84"/>
                    </a:lnTo>
                    <a:lnTo>
                      <a:pt x="146" y="118"/>
                    </a:lnTo>
                    <a:lnTo>
                      <a:pt x="146" y="118"/>
                    </a:lnTo>
                    <a:lnTo>
                      <a:pt x="136" y="122"/>
                    </a:lnTo>
                    <a:lnTo>
                      <a:pt x="124" y="122"/>
                    </a:lnTo>
                    <a:lnTo>
                      <a:pt x="124" y="122"/>
                    </a:lnTo>
                    <a:close/>
                    <a:moveTo>
                      <a:pt x="16" y="18"/>
                    </a:moveTo>
                    <a:lnTo>
                      <a:pt x="16" y="48"/>
                    </a:lnTo>
                    <a:lnTo>
                      <a:pt x="16" y="48"/>
                    </a:lnTo>
                    <a:lnTo>
                      <a:pt x="18" y="54"/>
                    </a:lnTo>
                    <a:lnTo>
                      <a:pt x="20" y="60"/>
                    </a:lnTo>
                    <a:lnTo>
                      <a:pt x="24" y="66"/>
                    </a:lnTo>
                    <a:lnTo>
                      <a:pt x="30" y="70"/>
                    </a:lnTo>
                    <a:lnTo>
                      <a:pt x="108" y="104"/>
                    </a:lnTo>
                    <a:lnTo>
                      <a:pt x="108" y="104"/>
                    </a:lnTo>
                    <a:lnTo>
                      <a:pt x="116" y="106"/>
                    </a:lnTo>
                    <a:lnTo>
                      <a:pt x="124" y="106"/>
                    </a:lnTo>
                    <a:lnTo>
                      <a:pt x="124" y="106"/>
                    </a:lnTo>
                    <a:lnTo>
                      <a:pt x="132" y="106"/>
                    </a:lnTo>
                    <a:lnTo>
                      <a:pt x="140" y="104"/>
                    </a:lnTo>
                    <a:lnTo>
                      <a:pt x="218" y="70"/>
                    </a:lnTo>
                    <a:lnTo>
                      <a:pt x="218" y="70"/>
                    </a:lnTo>
                    <a:lnTo>
                      <a:pt x="224" y="66"/>
                    </a:lnTo>
                    <a:lnTo>
                      <a:pt x="228" y="60"/>
                    </a:lnTo>
                    <a:lnTo>
                      <a:pt x="232" y="54"/>
                    </a:lnTo>
                    <a:lnTo>
                      <a:pt x="232" y="48"/>
                    </a:lnTo>
                    <a:lnTo>
                      <a:pt x="232" y="18"/>
                    </a:lnTo>
                    <a:lnTo>
                      <a:pt x="208" y="18"/>
                    </a:lnTo>
                    <a:lnTo>
                      <a:pt x="154" y="40"/>
                    </a:lnTo>
                    <a:lnTo>
                      <a:pt x="154" y="40"/>
                    </a:lnTo>
                    <a:lnTo>
                      <a:pt x="140" y="44"/>
                    </a:lnTo>
                    <a:lnTo>
                      <a:pt x="126" y="46"/>
                    </a:lnTo>
                    <a:lnTo>
                      <a:pt x="126" y="46"/>
                    </a:lnTo>
                    <a:lnTo>
                      <a:pt x="114" y="44"/>
                    </a:lnTo>
                    <a:lnTo>
                      <a:pt x="100" y="42"/>
                    </a:lnTo>
                    <a:lnTo>
                      <a:pt x="38" y="18"/>
                    </a:lnTo>
                    <a:lnTo>
                      <a:pt x="16" y="18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404146"/>
                  </a:solidFill>
                </a:endParaRPr>
              </a:p>
            </p:txBody>
          </p:sp>
          <p:sp>
            <p:nvSpPr>
              <p:cNvPr id="50" name="Freeform 135"/>
              <p:cNvSpPr>
                <a:spLocks noEditPoints="1"/>
              </p:cNvSpPr>
              <p:nvPr/>
            </p:nvSpPr>
            <p:spPr bwMode="auto">
              <a:xfrm>
                <a:off x="3786188" y="1143000"/>
                <a:ext cx="615950" cy="333375"/>
              </a:xfrm>
              <a:custGeom>
                <a:avLst/>
                <a:gdLst/>
                <a:ahLst/>
                <a:cxnLst>
                  <a:cxn ang="0">
                    <a:pos x="380" y="210"/>
                  </a:cxn>
                  <a:cxn ang="0">
                    <a:pos x="348" y="210"/>
                  </a:cxn>
                  <a:cxn ang="0">
                    <a:pos x="344" y="210"/>
                  </a:cxn>
                  <a:cxn ang="0">
                    <a:pos x="340" y="206"/>
                  </a:cxn>
                  <a:cxn ang="0">
                    <a:pos x="340" y="198"/>
                  </a:cxn>
                  <a:cxn ang="0">
                    <a:pos x="356" y="90"/>
                  </a:cxn>
                  <a:cxn ang="0">
                    <a:pos x="214" y="150"/>
                  </a:cxn>
                  <a:cxn ang="0">
                    <a:pos x="190" y="154"/>
                  </a:cxn>
                  <a:cxn ang="0">
                    <a:pos x="178" y="154"/>
                  </a:cxn>
                  <a:cxn ang="0">
                    <a:pos x="14" y="92"/>
                  </a:cxn>
                  <a:cxn ang="0">
                    <a:pos x="6" y="88"/>
                  </a:cxn>
                  <a:cxn ang="0">
                    <a:pos x="0" y="80"/>
                  </a:cxn>
                  <a:cxn ang="0">
                    <a:pos x="0" y="76"/>
                  </a:cxn>
                  <a:cxn ang="0">
                    <a:pos x="2" y="70"/>
                  </a:cxn>
                  <a:cxn ang="0">
                    <a:pos x="14" y="62"/>
                  </a:cxn>
                  <a:cxn ang="0">
                    <a:pos x="168" y="4"/>
                  </a:cxn>
                  <a:cxn ang="0">
                    <a:pos x="192" y="0"/>
                  </a:cxn>
                  <a:cxn ang="0">
                    <a:pos x="202" y="2"/>
                  </a:cxn>
                  <a:cxn ang="0">
                    <a:pos x="362" y="56"/>
                  </a:cxn>
                  <a:cxn ang="0">
                    <a:pos x="368" y="60"/>
                  </a:cxn>
                  <a:cxn ang="0">
                    <a:pos x="376" y="66"/>
                  </a:cxn>
                  <a:cxn ang="0">
                    <a:pos x="376" y="70"/>
                  </a:cxn>
                  <a:cxn ang="0">
                    <a:pos x="372" y="80"/>
                  </a:cxn>
                  <a:cxn ang="0">
                    <a:pos x="386" y="198"/>
                  </a:cxn>
                  <a:cxn ang="0">
                    <a:pos x="388" y="202"/>
                  </a:cxn>
                  <a:cxn ang="0">
                    <a:pos x="388" y="206"/>
                  </a:cxn>
                  <a:cxn ang="0">
                    <a:pos x="382" y="210"/>
                  </a:cxn>
                  <a:cxn ang="0">
                    <a:pos x="380" y="210"/>
                  </a:cxn>
                  <a:cxn ang="0">
                    <a:pos x="366" y="194"/>
                  </a:cxn>
                  <a:cxn ang="0">
                    <a:pos x="362" y="194"/>
                  </a:cxn>
                  <a:cxn ang="0">
                    <a:pos x="174" y="136"/>
                  </a:cxn>
                  <a:cxn ang="0">
                    <a:pos x="180" y="138"/>
                  </a:cxn>
                  <a:cxn ang="0">
                    <a:pos x="190" y="138"/>
                  </a:cxn>
                  <a:cxn ang="0">
                    <a:pos x="206" y="136"/>
                  </a:cxn>
                  <a:cxn ang="0">
                    <a:pos x="208" y="18"/>
                  </a:cxn>
                  <a:cxn ang="0">
                    <a:pos x="200" y="18"/>
                  </a:cxn>
                  <a:cxn ang="0">
                    <a:pos x="192" y="16"/>
                  </a:cxn>
                  <a:cxn ang="0">
                    <a:pos x="174" y="20"/>
                  </a:cxn>
                </a:cxnLst>
                <a:rect l="0" t="0" r="r" b="b"/>
                <a:pathLst>
                  <a:path w="388" h="210">
                    <a:moveTo>
                      <a:pt x="380" y="210"/>
                    </a:moveTo>
                    <a:lnTo>
                      <a:pt x="380" y="210"/>
                    </a:lnTo>
                    <a:lnTo>
                      <a:pt x="380" y="210"/>
                    </a:lnTo>
                    <a:lnTo>
                      <a:pt x="348" y="210"/>
                    </a:lnTo>
                    <a:lnTo>
                      <a:pt x="348" y="210"/>
                    </a:lnTo>
                    <a:lnTo>
                      <a:pt x="344" y="210"/>
                    </a:lnTo>
                    <a:lnTo>
                      <a:pt x="340" y="206"/>
                    </a:lnTo>
                    <a:lnTo>
                      <a:pt x="340" y="206"/>
                    </a:lnTo>
                    <a:lnTo>
                      <a:pt x="340" y="202"/>
                    </a:lnTo>
                    <a:lnTo>
                      <a:pt x="340" y="198"/>
                    </a:lnTo>
                    <a:lnTo>
                      <a:pt x="356" y="170"/>
                    </a:lnTo>
                    <a:lnTo>
                      <a:pt x="356" y="90"/>
                    </a:lnTo>
                    <a:lnTo>
                      <a:pt x="214" y="150"/>
                    </a:lnTo>
                    <a:lnTo>
                      <a:pt x="214" y="150"/>
                    </a:lnTo>
                    <a:lnTo>
                      <a:pt x="202" y="154"/>
                    </a:lnTo>
                    <a:lnTo>
                      <a:pt x="190" y="154"/>
                    </a:lnTo>
                    <a:lnTo>
                      <a:pt x="190" y="154"/>
                    </a:lnTo>
                    <a:lnTo>
                      <a:pt x="178" y="154"/>
                    </a:lnTo>
                    <a:lnTo>
                      <a:pt x="168" y="152"/>
                    </a:lnTo>
                    <a:lnTo>
                      <a:pt x="14" y="92"/>
                    </a:lnTo>
                    <a:lnTo>
                      <a:pt x="14" y="92"/>
                    </a:lnTo>
                    <a:lnTo>
                      <a:pt x="6" y="88"/>
                    </a:lnTo>
                    <a:lnTo>
                      <a:pt x="2" y="84"/>
                    </a:lnTo>
                    <a:lnTo>
                      <a:pt x="0" y="80"/>
                    </a:lnTo>
                    <a:lnTo>
                      <a:pt x="0" y="76"/>
                    </a:lnTo>
                    <a:lnTo>
                      <a:pt x="0" y="76"/>
                    </a:lnTo>
                    <a:lnTo>
                      <a:pt x="0" y="74"/>
                    </a:lnTo>
                    <a:lnTo>
                      <a:pt x="2" y="70"/>
                    </a:lnTo>
                    <a:lnTo>
                      <a:pt x="6" y="66"/>
                    </a:lnTo>
                    <a:lnTo>
                      <a:pt x="14" y="62"/>
                    </a:lnTo>
                    <a:lnTo>
                      <a:pt x="168" y="4"/>
                    </a:lnTo>
                    <a:lnTo>
                      <a:pt x="168" y="4"/>
                    </a:lnTo>
                    <a:lnTo>
                      <a:pt x="178" y="2"/>
                    </a:lnTo>
                    <a:lnTo>
                      <a:pt x="192" y="0"/>
                    </a:lnTo>
                    <a:lnTo>
                      <a:pt x="192" y="0"/>
                    </a:lnTo>
                    <a:lnTo>
                      <a:pt x="202" y="2"/>
                    </a:lnTo>
                    <a:lnTo>
                      <a:pt x="214" y="4"/>
                    </a:lnTo>
                    <a:lnTo>
                      <a:pt x="362" y="56"/>
                    </a:lnTo>
                    <a:lnTo>
                      <a:pt x="362" y="56"/>
                    </a:lnTo>
                    <a:lnTo>
                      <a:pt x="368" y="60"/>
                    </a:lnTo>
                    <a:lnTo>
                      <a:pt x="372" y="64"/>
                    </a:lnTo>
                    <a:lnTo>
                      <a:pt x="376" y="66"/>
                    </a:lnTo>
                    <a:lnTo>
                      <a:pt x="376" y="70"/>
                    </a:lnTo>
                    <a:lnTo>
                      <a:pt x="376" y="70"/>
                    </a:lnTo>
                    <a:lnTo>
                      <a:pt x="376" y="74"/>
                    </a:lnTo>
                    <a:lnTo>
                      <a:pt x="372" y="80"/>
                    </a:lnTo>
                    <a:lnTo>
                      <a:pt x="372" y="170"/>
                    </a:lnTo>
                    <a:lnTo>
                      <a:pt x="386" y="198"/>
                    </a:lnTo>
                    <a:lnTo>
                      <a:pt x="386" y="198"/>
                    </a:lnTo>
                    <a:lnTo>
                      <a:pt x="388" y="202"/>
                    </a:lnTo>
                    <a:lnTo>
                      <a:pt x="388" y="202"/>
                    </a:lnTo>
                    <a:lnTo>
                      <a:pt x="388" y="206"/>
                    </a:lnTo>
                    <a:lnTo>
                      <a:pt x="386" y="208"/>
                    </a:lnTo>
                    <a:lnTo>
                      <a:pt x="382" y="210"/>
                    </a:lnTo>
                    <a:lnTo>
                      <a:pt x="380" y="210"/>
                    </a:lnTo>
                    <a:lnTo>
                      <a:pt x="380" y="210"/>
                    </a:lnTo>
                    <a:close/>
                    <a:moveTo>
                      <a:pt x="362" y="194"/>
                    </a:moveTo>
                    <a:lnTo>
                      <a:pt x="366" y="194"/>
                    </a:lnTo>
                    <a:lnTo>
                      <a:pt x="364" y="190"/>
                    </a:lnTo>
                    <a:lnTo>
                      <a:pt x="362" y="194"/>
                    </a:lnTo>
                    <a:close/>
                    <a:moveTo>
                      <a:pt x="20" y="76"/>
                    </a:moveTo>
                    <a:lnTo>
                      <a:pt x="174" y="136"/>
                    </a:lnTo>
                    <a:lnTo>
                      <a:pt x="174" y="136"/>
                    </a:lnTo>
                    <a:lnTo>
                      <a:pt x="180" y="138"/>
                    </a:lnTo>
                    <a:lnTo>
                      <a:pt x="190" y="138"/>
                    </a:lnTo>
                    <a:lnTo>
                      <a:pt x="190" y="138"/>
                    </a:lnTo>
                    <a:lnTo>
                      <a:pt x="198" y="138"/>
                    </a:lnTo>
                    <a:lnTo>
                      <a:pt x="206" y="136"/>
                    </a:lnTo>
                    <a:lnTo>
                      <a:pt x="356" y="72"/>
                    </a:lnTo>
                    <a:lnTo>
                      <a:pt x="208" y="18"/>
                    </a:lnTo>
                    <a:lnTo>
                      <a:pt x="208" y="18"/>
                    </a:lnTo>
                    <a:lnTo>
                      <a:pt x="200" y="18"/>
                    </a:lnTo>
                    <a:lnTo>
                      <a:pt x="192" y="16"/>
                    </a:lnTo>
                    <a:lnTo>
                      <a:pt x="192" y="16"/>
                    </a:lnTo>
                    <a:lnTo>
                      <a:pt x="182" y="18"/>
                    </a:lnTo>
                    <a:lnTo>
                      <a:pt x="174" y="20"/>
                    </a:lnTo>
                    <a:lnTo>
                      <a:pt x="20" y="76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404146"/>
                  </a:solidFill>
                </a:endParaRPr>
              </a:p>
            </p:txBody>
          </p:sp>
        </p:grpSp>
        <p:sp>
          <p:nvSpPr>
            <p:cNvPr id="57" name="Freeform 140"/>
            <p:cNvSpPr>
              <a:spLocks noEditPoints="1"/>
            </p:cNvSpPr>
            <p:nvPr/>
          </p:nvSpPr>
          <p:spPr bwMode="auto">
            <a:xfrm>
              <a:off x="1534761" y="3401653"/>
              <a:ext cx="170655" cy="167713"/>
            </a:xfrm>
            <a:custGeom>
              <a:avLst/>
              <a:gdLst/>
              <a:ahLst/>
              <a:cxnLst>
                <a:cxn ang="0">
                  <a:pos x="58" y="114"/>
                </a:cxn>
                <a:cxn ang="0">
                  <a:pos x="36" y="110"/>
                </a:cxn>
                <a:cxn ang="0">
                  <a:pos x="18" y="98"/>
                </a:cxn>
                <a:cxn ang="0">
                  <a:pos x="6" y="80"/>
                </a:cxn>
                <a:cxn ang="0">
                  <a:pos x="0" y="58"/>
                </a:cxn>
                <a:cxn ang="0">
                  <a:pos x="2" y="46"/>
                </a:cxn>
                <a:cxn ang="0">
                  <a:pos x="10" y="24"/>
                </a:cxn>
                <a:cxn ang="0">
                  <a:pos x="26" y="10"/>
                </a:cxn>
                <a:cxn ang="0">
                  <a:pos x="46" y="0"/>
                </a:cxn>
                <a:cxn ang="0">
                  <a:pos x="58" y="0"/>
                </a:cxn>
                <a:cxn ang="0">
                  <a:pos x="80" y="4"/>
                </a:cxn>
                <a:cxn ang="0">
                  <a:pos x="100" y="16"/>
                </a:cxn>
                <a:cxn ang="0">
                  <a:pos x="112" y="34"/>
                </a:cxn>
                <a:cxn ang="0">
                  <a:pos x="116" y="58"/>
                </a:cxn>
                <a:cxn ang="0">
                  <a:pos x="114" y="68"/>
                </a:cxn>
                <a:cxn ang="0">
                  <a:pos x="106" y="90"/>
                </a:cxn>
                <a:cxn ang="0">
                  <a:pos x="90" y="104"/>
                </a:cxn>
                <a:cxn ang="0">
                  <a:pos x="70" y="114"/>
                </a:cxn>
                <a:cxn ang="0">
                  <a:pos x="58" y="114"/>
                </a:cxn>
                <a:cxn ang="0">
                  <a:pos x="58" y="16"/>
                </a:cxn>
                <a:cxn ang="0">
                  <a:pos x="42" y="18"/>
                </a:cxn>
                <a:cxn ang="0">
                  <a:pos x="30" y="28"/>
                </a:cxn>
                <a:cxn ang="0">
                  <a:pos x="20" y="42"/>
                </a:cxn>
                <a:cxn ang="0">
                  <a:pos x="16" y="58"/>
                </a:cxn>
                <a:cxn ang="0">
                  <a:pos x="18" y="66"/>
                </a:cxn>
                <a:cxn ang="0">
                  <a:pos x="24" y="80"/>
                </a:cxn>
                <a:cxn ang="0">
                  <a:pos x="36" y="92"/>
                </a:cxn>
                <a:cxn ang="0">
                  <a:pos x="50" y="98"/>
                </a:cxn>
                <a:cxn ang="0">
                  <a:pos x="58" y="98"/>
                </a:cxn>
                <a:cxn ang="0">
                  <a:pos x="74" y="96"/>
                </a:cxn>
                <a:cxn ang="0">
                  <a:pos x="88" y="86"/>
                </a:cxn>
                <a:cxn ang="0">
                  <a:pos x="96" y="74"/>
                </a:cxn>
                <a:cxn ang="0">
                  <a:pos x="100" y="58"/>
                </a:cxn>
                <a:cxn ang="0">
                  <a:pos x="98" y="48"/>
                </a:cxn>
                <a:cxn ang="0">
                  <a:pos x="92" y="34"/>
                </a:cxn>
                <a:cxn ang="0">
                  <a:pos x="82" y="22"/>
                </a:cxn>
                <a:cxn ang="0">
                  <a:pos x="66" y="16"/>
                </a:cxn>
                <a:cxn ang="0">
                  <a:pos x="58" y="16"/>
                </a:cxn>
              </a:cxnLst>
              <a:rect l="0" t="0" r="r" b="b"/>
              <a:pathLst>
                <a:path w="116" h="114">
                  <a:moveTo>
                    <a:pt x="58" y="114"/>
                  </a:moveTo>
                  <a:lnTo>
                    <a:pt x="58" y="114"/>
                  </a:lnTo>
                  <a:lnTo>
                    <a:pt x="46" y="114"/>
                  </a:lnTo>
                  <a:lnTo>
                    <a:pt x="36" y="110"/>
                  </a:lnTo>
                  <a:lnTo>
                    <a:pt x="26" y="104"/>
                  </a:lnTo>
                  <a:lnTo>
                    <a:pt x="18" y="98"/>
                  </a:lnTo>
                  <a:lnTo>
                    <a:pt x="10" y="90"/>
                  </a:lnTo>
                  <a:lnTo>
                    <a:pt x="6" y="80"/>
                  </a:lnTo>
                  <a:lnTo>
                    <a:pt x="2" y="68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2" y="46"/>
                  </a:lnTo>
                  <a:lnTo>
                    <a:pt x="6" y="34"/>
                  </a:lnTo>
                  <a:lnTo>
                    <a:pt x="10" y="24"/>
                  </a:lnTo>
                  <a:lnTo>
                    <a:pt x="18" y="16"/>
                  </a:lnTo>
                  <a:lnTo>
                    <a:pt x="26" y="10"/>
                  </a:lnTo>
                  <a:lnTo>
                    <a:pt x="36" y="4"/>
                  </a:lnTo>
                  <a:lnTo>
                    <a:pt x="46" y="0"/>
                  </a:lnTo>
                  <a:lnTo>
                    <a:pt x="58" y="0"/>
                  </a:lnTo>
                  <a:lnTo>
                    <a:pt x="58" y="0"/>
                  </a:lnTo>
                  <a:lnTo>
                    <a:pt x="70" y="0"/>
                  </a:lnTo>
                  <a:lnTo>
                    <a:pt x="80" y="4"/>
                  </a:lnTo>
                  <a:lnTo>
                    <a:pt x="90" y="10"/>
                  </a:lnTo>
                  <a:lnTo>
                    <a:pt x="100" y="16"/>
                  </a:lnTo>
                  <a:lnTo>
                    <a:pt x="106" y="24"/>
                  </a:lnTo>
                  <a:lnTo>
                    <a:pt x="112" y="34"/>
                  </a:lnTo>
                  <a:lnTo>
                    <a:pt x="114" y="46"/>
                  </a:lnTo>
                  <a:lnTo>
                    <a:pt x="116" y="58"/>
                  </a:lnTo>
                  <a:lnTo>
                    <a:pt x="116" y="58"/>
                  </a:lnTo>
                  <a:lnTo>
                    <a:pt x="114" y="68"/>
                  </a:lnTo>
                  <a:lnTo>
                    <a:pt x="112" y="80"/>
                  </a:lnTo>
                  <a:lnTo>
                    <a:pt x="106" y="90"/>
                  </a:lnTo>
                  <a:lnTo>
                    <a:pt x="100" y="98"/>
                  </a:lnTo>
                  <a:lnTo>
                    <a:pt x="90" y="104"/>
                  </a:lnTo>
                  <a:lnTo>
                    <a:pt x="80" y="110"/>
                  </a:lnTo>
                  <a:lnTo>
                    <a:pt x="70" y="114"/>
                  </a:lnTo>
                  <a:lnTo>
                    <a:pt x="58" y="114"/>
                  </a:lnTo>
                  <a:lnTo>
                    <a:pt x="58" y="114"/>
                  </a:lnTo>
                  <a:close/>
                  <a:moveTo>
                    <a:pt x="58" y="16"/>
                  </a:moveTo>
                  <a:lnTo>
                    <a:pt x="58" y="16"/>
                  </a:lnTo>
                  <a:lnTo>
                    <a:pt x="50" y="16"/>
                  </a:lnTo>
                  <a:lnTo>
                    <a:pt x="42" y="18"/>
                  </a:lnTo>
                  <a:lnTo>
                    <a:pt x="36" y="22"/>
                  </a:lnTo>
                  <a:lnTo>
                    <a:pt x="30" y="28"/>
                  </a:lnTo>
                  <a:lnTo>
                    <a:pt x="24" y="34"/>
                  </a:lnTo>
                  <a:lnTo>
                    <a:pt x="20" y="42"/>
                  </a:lnTo>
                  <a:lnTo>
                    <a:pt x="18" y="48"/>
                  </a:lnTo>
                  <a:lnTo>
                    <a:pt x="16" y="58"/>
                  </a:lnTo>
                  <a:lnTo>
                    <a:pt x="16" y="58"/>
                  </a:lnTo>
                  <a:lnTo>
                    <a:pt x="18" y="66"/>
                  </a:lnTo>
                  <a:lnTo>
                    <a:pt x="20" y="74"/>
                  </a:lnTo>
                  <a:lnTo>
                    <a:pt x="24" y="80"/>
                  </a:lnTo>
                  <a:lnTo>
                    <a:pt x="30" y="86"/>
                  </a:lnTo>
                  <a:lnTo>
                    <a:pt x="36" y="92"/>
                  </a:lnTo>
                  <a:lnTo>
                    <a:pt x="42" y="96"/>
                  </a:lnTo>
                  <a:lnTo>
                    <a:pt x="50" y="98"/>
                  </a:lnTo>
                  <a:lnTo>
                    <a:pt x="58" y="98"/>
                  </a:lnTo>
                  <a:lnTo>
                    <a:pt x="58" y="98"/>
                  </a:lnTo>
                  <a:lnTo>
                    <a:pt x="66" y="98"/>
                  </a:lnTo>
                  <a:lnTo>
                    <a:pt x="74" y="96"/>
                  </a:lnTo>
                  <a:lnTo>
                    <a:pt x="82" y="92"/>
                  </a:lnTo>
                  <a:lnTo>
                    <a:pt x="88" y="86"/>
                  </a:lnTo>
                  <a:lnTo>
                    <a:pt x="92" y="80"/>
                  </a:lnTo>
                  <a:lnTo>
                    <a:pt x="96" y="74"/>
                  </a:lnTo>
                  <a:lnTo>
                    <a:pt x="98" y="66"/>
                  </a:lnTo>
                  <a:lnTo>
                    <a:pt x="100" y="58"/>
                  </a:lnTo>
                  <a:lnTo>
                    <a:pt x="100" y="58"/>
                  </a:lnTo>
                  <a:lnTo>
                    <a:pt x="98" y="48"/>
                  </a:lnTo>
                  <a:lnTo>
                    <a:pt x="96" y="40"/>
                  </a:lnTo>
                  <a:lnTo>
                    <a:pt x="92" y="34"/>
                  </a:lnTo>
                  <a:lnTo>
                    <a:pt x="88" y="28"/>
                  </a:lnTo>
                  <a:lnTo>
                    <a:pt x="82" y="22"/>
                  </a:lnTo>
                  <a:lnTo>
                    <a:pt x="74" y="18"/>
                  </a:lnTo>
                  <a:lnTo>
                    <a:pt x="66" y="16"/>
                  </a:lnTo>
                  <a:lnTo>
                    <a:pt x="58" y="16"/>
                  </a:lnTo>
                  <a:lnTo>
                    <a:pt x="58" y="16"/>
                  </a:lnTo>
                  <a:close/>
                </a:path>
              </a:pathLst>
            </a:custGeom>
            <a:solidFill>
              <a:srgbClr val="DCD6CC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404146"/>
                </a:solidFill>
              </a:endParaRPr>
            </a:p>
          </p:txBody>
        </p:sp>
        <p:sp>
          <p:nvSpPr>
            <p:cNvPr id="62" name="Freeform 145"/>
            <p:cNvSpPr>
              <a:spLocks noEditPoints="1"/>
            </p:cNvSpPr>
            <p:nvPr/>
          </p:nvSpPr>
          <p:spPr bwMode="auto">
            <a:xfrm>
              <a:off x="1413325" y="4464023"/>
              <a:ext cx="432576" cy="390982"/>
            </a:xfrm>
            <a:custGeom>
              <a:avLst/>
              <a:gdLst/>
              <a:ahLst/>
              <a:cxnLst>
                <a:cxn ang="0">
                  <a:pos x="182" y="282"/>
                </a:cxn>
                <a:cxn ang="0">
                  <a:pos x="130" y="180"/>
                </a:cxn>
                <a:cxn ang="0">
                  <a:pos x="58" y="282"/>
                </a:cxn>
                <a:cxn ang="0">
                  <a:pos x="50" y="282"/>
                </a:cxn>
                <a:cxn ang="0">
                  <a:pos x="42" y="278"/>
                </a:cxn>
                <a:cxn ang="0">
                  <a:pos x="36" y="268"/>
                </a:cxn>
                <a:cxn ang="0">
                  <a:pos x="36" y="166"/>
                </a:cxn>
                <a:cxn ang="0">
                  <a:pos x="16" y="166"/>
                </a:cxn>
                <a:cxn ang="0">
                  <a:pos x="4" y="164"/>
                </a:cxn>
                <a:cxn ang="0">
                  <a:pos x="0" y="158"/>
                </a:cxn>
                <a:cxn ang="0">
                  <a:pos x="0" y="156"/>
                </a:cxn>
                <a:cxn ang="0">
                  <a:pos x="0" y="146"/>
                </a:cxn>
                <a:cxn ang="0">
                  <a:pos x="138" y="8"/>
                </a:cxn>
                <a:cxn ang="0">
                  <a:pos x="146" y="2"/>
                </a:cxn>
                <a:cxn ang="0">
                  <a:pos x="156" y="0"/>
                </a:cxn>
                <a:cxn ang="0">
                  <a:pos x="174" y="8"/>
                </a:cxn>
                <a:cxn ang="0">
                  <a:pos x="306" y="142"/>
                </a:cxn>
                <a:cxn ang="0">
                  <a:pos x="312" y="152"/>
                </a:cxn>
                <a:cxn ang="0">
                  <a:pos x="312" y="158"/>
                </a:cxn>
                <a:cxn ang="0">
                  <a:pos x="310" y="160"/>
                </a:cxn>
                <a:cxn ang="0">
                  <a:pos x="302" y="166"/>
                </a:cxn>
                <a:cxn ang="0">
                  <a:pos x="276" y="166"/>
                </a:cxn>
                <a:cxn ang="0">
                  <a:pos x="276" y="262"/>
                </a:cxn>
                <a:cxn ang="0">
                  <a:pos x="274" y="274"/>
                </a:cxn>
                <a:cxn ang="0">
                  <a:pos x="268" y="280"/>
                </a:cxn>
                <a:cxn ang="0">
                  <a:pos x="258" y="282"/>
                </a:cxn>
                <a:cxn ang="0">
                  <a:pos x="196" y="268"/>
                </a:cxn>
                <a:cxn ang="0">
                  <a:pos x="258" y="268"/>
                </a:cxn>
                <a:cxn ang="0">
                  <a:pos x="260" y="268"/>
                </a:cxn>
                <a:cxn ang="0">
                  <a:pos x="260" y="152"/>
                </a:cxn>
                <a:cxn ang="0">
                  <a:pos x="296" y="152"/>
                </a:cxn>
                <a:cxn ang="0">
                  <a:pos x="296" y="152"/>
                </a:cxn>
                <a:cxn ang="0">
                  <a:pos x="164" y="18"/>
                </a:cxn>
                <a:cxn ang="0">
                  <a:pos x="160" y="16"/>
                </a:cxn>
                <a:cxn ang="0">
                  <a:pos x="152" y="16"/>
                </a:cxn>
                <a:cxn ang="0">
                  <a:pos x="16" y="152"/>
                </a:cxn>
                <a:cxn ang="0">
                  <a:pos x="14" y="152"/>
                </a:cxn>
                <a:cxn ang="0">
                  <a:pos x="16" y="152"/>
                </a:cxn>
                <a:cxn ang="0">
                  <a:pos x="50" y="262"/>
                </a:cxn>
                <a:cxn ang="0">
                  <a:pos x="52" y="266"/>
                </a:cxn>
                <a:cxn ang="0">
                  <a:pos x="52" y="266"/>
                </a:cxn>
                <a:cxn ang="0">
                  <a:pos x="114" y="268"/>
                </a:cxn>
                <a:cxn ang="0">
                  <a:pos x="196" y="164"/>
                </a:cxn>
              </a:cxnLst>
              <a:rect l="0" t="0" r="r" b="b"/>
              <a:pathLst>
                <a:path w="312" h="282">
                  <a:moveTo>
                    <a:pt x="258" y="282"/>
                  </a:moveTo>
                  <a:lnTo>
                    <a:pt x="182" y="282"/>
                  </a:lnTo>
                  <a:lnTo>
                    <a:pt x="182" y="180"/>
                  </a:lnTo>
                  <a:lnTo>
                    <a:pt x="130" y="180"/>
                  </a:lnTo>
                  <a:lnTo>
                    <a:pt x="130" y="282"/>
                  </a:lnTo>
                  <a:lnTo>
                    <a:pt x="58" y="282"/>
                  </a:lnTo>
                  <a:lnTo>
                    <a:pt x="58" y="282"/>
                  </a:lnTo>
                  <a:lnTo>
                    <a:pt x="50" y="282"/>
                  </a:lnTo>
                  <a:lnTo>
                    <a:pt x="46" y="280"/>
                  </a:lnTo>
                  <a:lnTo>
                    <a:pt x="42" y="278"/>
                  </a:lnTo>
                  <a:lnTo>
                    <a:pt x="38" y="274"/>
                  </a:lnTo>
                  <a:lnTo>
                    <a:pt x="36" y="268"/>
                  </a:lnTo>
                  <a:lnTo>
                    <a:pt x="36" y="262"/>
                  </a:lnTo>
                  <a:lnTo>
                    <a:pt x="36" y="166"/>
                  </a:lnTo>
                  <a:lnTo>
                    <a:pt x="16" y="166"/>
                  </a:lnTo>
                  <a:lnTo>
                    <a:pt x="16" y="166"/>
                  </a:lnTo>
                  <a:lnTo>
                    <a:pt x="8" y="166"/>
                  </a:lnTo>
                  <a:lnTo>
                    <a:pt x="4" y="164"/>
                  </a:lnTo>
                  <a:lnTo>
                    <a:pt x="2" y="160"/>
                  </a:lnTo>
                  <a:lnTo>
                    <a:pt x="0" y="158"/>
                  </a:lnTo>
                  <a:lnTo>
                    <a:pt x="0" y="158"/>
                  </a:lnTo>
                  <a:lnTo>
                    <a:pt x="0" y="156"/>
                  </a:lnTo>
                  <a:lnTo>
                    <a:pt x="0" y="152"/>
                  </a:lnTo>
                  <a:lnTo>
                    <a:pt x="0" y="146"/>
                  </a:lnTo>
                  <a:lnTo>
                    <a:pt x="4" y="142"/>
                  </a:lnTo>
                  <a:lnTo>
                    <a:pt x="138" y="8"/>
                  </a:lnTo>
                  <a:lnTo>
                    <a:pt x="138" y="8"/>
                  </a:lnTo>
                  <a:lnTo>
                    <a:pt x="146" y="2"/>
                  </a:lnTo>
                  <a:lnTo>
                    <a:pt x="156" y="0"/>
                  </a:lnTo>
                  <a:lnTo>
                    <a:pt x="156" y="0"/>
                  </a:lnTo>
                  <a:lnTo>
                    <a:pt x="166" y="2"/>
                  </a:lnTo>
                  <a:lnTo>
                    <a:pt x="174" y="8"/>
                  </a:lnTo>
                  <a:lnTo>
                    <a:pt x="306" y="142"/>
                  </a:lnTo>
                  <a:lnTo>
                    <a:pt x="306" y="142"/>
                  </a:lnTo>
                  <a:lnTo>
                    <a:pt x="310" y="146"/>
                  </a:lnTo>
                  <a:lnTo>
                    <a:pt x="312" y="152"/>
                  </a:lnTo>
                  <a:lnTo>
                    <a:pt x="312" y="156"/>
                  </a:lnTo>
                  <a:lnTo>
                    <a:pt x="312" y="158"/>
                  </a:lnTo>
                  <a:lnTo>
                    <a:pt x="312" y="158"/>
                  </a:lnTo>
                  <a:lnTo>
                    <a:pt x="310" y="160"/>
                  </a:lnTo>
                  <a:lnTo>
                    <a:pt x="308" y="164"/>
                  </a:lnTo>
                  <a:lnTo>
                    <a:pt x="302" y="166"/>
                  </a:lnTo>
                  <a:lnTo>
                    <a:pt x="296" y="166"/>
                  </a:lnTo>
                  <a:lnTo>
                    <a:pt x="276" y="166"/>
                  </a:lnTo>
                  <a:lnTo>
                    <a:pt x="276" y="262"/>
                  </a:lnTo>
                  <a:lnTo>
                    <a:pt x="276" y="262"/>
                  </a:lnTo>
                  <a:lnTo>
                    <a:pt x="276" y="268"/>
                  </a:lnTo>
                  <a:lnTo>
                    <a:pt x="274" y="274"/>
                  </a:lnTo>
                  <a:lnTo>
                    <a:pt x="272" y="278"/>
                  </a:lnTo>
                  <a:lnTo>
                    <a:pt x="268" y="280"/>
                  </a:lnTo>
                  <a:lnTo>
                    <a:pt x="264" y="282"/>
                  </a:lnTo>
                  <a:lnTo>
                    <a:pt x="258" y="282"/>
                  </a:lnTo>
                  <a:lnTo>
                    <a:pt x="258" y="282"/>
                  </a:lnTo>
                  <a:close/>
                  <a:moveTo>
                    <a:pt x="196" y="268"/>
                  </a:moveTo>
                  <a:lnTo>
                    <a:pt x="258" y="268"/>
                  </a:lnTo>
                  <a:lnTo>
                    <a:pt x="258" y="268"/>
                  </a:lnTo>
                  <a:lnTo>
                    <a:pt x="260" y="268"/>
                  </a:lnTo>
                  <a:lnTo>
                    <a:pt x="260" y="268"/>
                  </a:lnTo>
                  <a:lnTo>
                    <a:pt x="260" y="262"/>
                  </a:lnTo>
                  <a:lnTo>
                    <a:pt x="260" y="152"/>
                  </a:lnTo>
                  <a:lnTo>
                    <a:pt x="296" y="152"/>
                  </a:lnTo>
                  <a:lnTo>
                    <a:pt x="296" y="152"/>
                  </a:lnTo>
                  <a:lnTo>
                    <a:pt x="296" y="152"/>
                  </a:lnTo>
                  <a:lnTo>
                    <a:pt x="296" y="152"/>
                  </a:lnTo>
                  <a:lnTo>
                    <a:pt x="296" y="152"/>
                  </a:lnTo>
                  <a:lnTo>
                    <a:pt x="164" y="18"/>
                  </a:lnTo>
                  <a:lnTo>
                    <a:pt x="164" y="18"/>
                  </a:lnTo>
                  <a:lnTo>
                    <a:pt x="160" y="16"/>
                  </a:lnTo>
                  <a:lnTo>
                    <a:pt x="156" y="14"/>
                  </a:lnTo>
                  <a:lnTo>
                    <a:pt x="152" y="16"/>
                  </a:lnTo>
                  <a:lnTo>
                    <a:pt x="148" y="18"/>
                  </a:lnTo>
                  <a:lnTo>
                    <a:pt x="16" y="152"/>
                  </a:lnTo>
                  <a:lnTo>
                    <a:pt x="16" y="152"/>
                  </a:lnTo>
                  <a:lnTo>
                    <a:pt x="14" y="152"/>
                  </a:lnTo>
                  <a:lnTo>
                    <a:pt x="14" y="152"/>
                  </a:lnTo>
                  <a:lnTo>
                    <a:pt x="16" y="152"/>
                  </a:lnTo>
                  <a:lnTo>
                    <a:pt x="50" y="152"/>
                  </a:lnTo>
                  <a:lnTo>
                    <a:pt x="50" y="262"/>
                  </a:lnTo>
                  <a:lnTo>
                    <a:pt x="50" y="262"/>
                  </a:lnTo>
                  <a:lnTo>
                    <a:pt x="52" y="266"/>
                  </a:lnTo>
                  <a:lnTo>
                    <a:pt x="52" y="266"/>
                  </a:lnTo>
                  <a:lnTo>
                    <a:pt x="52" y="266"/>
                  </a:lnTo>
                  <a:lnTo>
                    <a:pt x="58" y="268"/>
                  </a:lnTo>
                  <a:lnTo>
                    <a:pt x="114" y="268"/>
                  </a:lnTo>
                  <a:lnTo>
                    <a:pt x="114" y="164"/>
                  </a:lnTo>
                  <a:lnTo>
                    <a:pt x="196" y="164"/>
                  </a:lnTo>
                  <a:lnTo>
                    <a:pt x="196" y="268"/>
                  </a:lnTo>
                  <a:close/>
                </a:path>
              </a:pathLst>
            </a:custGeom>
            <a:solidFill>
              <a:srgbClr val="DCD6CC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404146"/>
                </a:solidFill>
              </a:endParaRPr>
            </a:p>
          </p:txBody>
        </p:sp>
        <p:sp>
          <p:nvSpPr>
            <p:cNvPr id="60" name="矩形 59"/>
            <p:cNvSpPr/>
            <p:nvPr/>
          </p:nvSpPr>
          <p:spPr>
            <a:xfrm>
              <a:off x="1413325" y="2044545"/>
              <a:ext cx="3861460" cy="3237597"/>
            </a:xfrm>
            <a:prstGeom prst="rect">
              <a:avLst/>
            </a:prstGeom>
          </p:spPr>
          <p:txBody>
            <a:bodyPr wrap="square" lIns="68570" tIns="34289" rIns="68570" bIns="34289">
              <a:spAutoFit/>
            </a:bodyPr>
            <a:lstStyle/>
            <a:p>
              <a:pPr defTabSz="685681">
                <a:lnSpc>
                  <a:spcPct val="130000"/>
                </a:lnSpc>
              </a:pPr>
              <a:r>
                <a:rPr lang="zh-CN" altLang="en-US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爬虫框架采取</a:t>
              </a:r>
              <a:r>
                <a:rPr lang="en-US" altLang="zh-CN" sz="1600" dirty="0" err="1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Scrapy</a:t>
              </a:r>
              <a:r>
                <a:rPr lang="zh-CN" altLang="en-US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框架。</a:t>
              </a:r>
              <a:endPara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defTabSz="685681">
                <a:lnSpc>
                  <a:spcPct val="130000"/>
                </a:lnSpc>
              </a:pP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分析</a:t>
              </a:r>
              <a:r>
                <a:rPr lang="zh-CN" altLang="en-US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了</a:t>
              </a:r>
              <a:r>
                <a:rPr lang="en-US" altLang="zh-CN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58</a:t>
              </a:r>
              <a:r>
                <a:rPr lang="zh-CN" altLang="en-US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同城招聘界面的</a:t>
              </a:r>
              <a:r>
                <a:rPr lang="en-US" altLang="zh-CN" sz="1600" dirty="0" err="1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url</a:t>
              </a:r>
              <a:r>
                <a:rPr lang="zh-CN" altLang="en-US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格式，</a:t>
              </a:r>
              <a:endPara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defTabSz="685681">
                <a:lnSpc>
                  <a:spcPct val="130000"/>
                </a:lnSpc>
              </a:pPr>
              <a:endParaRPr lang="en-US" altLang="zh-CN" sz="1600" dirty="0">
                <a:solidFill>
                  <a:srgbClr val="40414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defTabSz="685681">
                <a:lnSpc>
                  <a:spcPct val="130000"/>
                </a:lnSpc>
              </a:pPr>
              <a:endParaRPr lang="en-US" altLang="zh-CN" sz="1600" dirty="0" smtClean="0">
                <a:solidFill>
                  <a:srgbClr val="40414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defTabSz="685681">
                <a:lnSpc>
                  <a:spcPct val="130000"/>
                </a:lnSpc>
              </a:pPr>
              <a:endParaRPr lang="en-US" altLang="zh-CN" sz="1600" dirty="0">
                <a:solidFill>
                  <a:srgbClr val="40414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defTabSz="685681">
                <a:lnSpc>
                  <a:spcPct val="130000"/>
                </a:lnSpc>
              </a:pPr>
              <a:r>
                <a:rPr lang="zh-CN" altLang="en-US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可以发现</a:t>
              </a:r>
              <a:r>
                <a:rPr lang="en-US" altLang="zh-CN" sz="1600" dirty="0" err="1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url</a:t>
              </a:r>
              <a:r>
                <a:rPr lang="zh-CN" altLang="en-US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格式为城市缩写</a:t>
              </a:r>
              <a:r>
                <a:rPr lang="en-US" altLang="zh-CN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+.58.com/job/</a:t>
              </a:r>
              <a:r>
                <a:rPr lang="en-US" altLang="zh-CN" sz="1600" dirty="0" err="1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pn</a:t>
              </a:r>
              <a:r>
                <a:rPr lang="en-US" altLang="zh-CN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+</a:t>
              </a:r>
              <a:r>
                <a:rPr lang="zh-CN" altLang="en-US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页码</a:t>
              </a:r>
              <a:endPara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defTabSz="685681">
                <a:lnSpc>
                  <a:spcPct val="130000"/>
                </a:lnSpc>
              </a:pPr>
              <a:r>
                <a:rPr lang="zh-CN" altLang="en-US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但深入研究后发现 比如</a:t>
              </a:r>
              <a:endPara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defTabSz="685681">
                <a:lnSpc>
                  <a:spcPct val="130000"/>
                </a:lnSpc>
              </a:pPr>
              <a:r>
                <a:rPr lang="zh-CN" altLang="en-US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苏州的</a:t>
              </a:r>
              <a:r>
                <a:rPr lang="en-US" altLang="zh-CN" sz="1600" dirty="0" err="1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url</a:t>
              </a:r>
              <a:r>
                <a:rPr lang="zh-CN" altLang="en-US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为</a:t>
              </a:r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  <a:hlinkClick r:id="rId3"/>
                </a:rPr>
                <a:t>https://su.58.com/job</a:t>
              </a:r>
              <a:r>
                <a:rPr lang="en-US" altLang="zh-CN" sz="1600" dirty="0" smtClean="0">
                  <a:latin typeface="微软雅黑" panose="020B0503020204020204" pitchFamily="34" charset="-122"/>
                  <a:ea typeface="微软雅黑" panose="020B0503020204020204" pitchFamily="34" charset="-122"/>
                  <a:hlinkClick r:id="rId3"/>
                </a:rPr>
                <a:t>/</a:t>
              </a:r>
              <a:r>
                <a:rPr lang="zh-CN" altLang="en-US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，</a:t>
              </a:r>
              <a:endPara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defTabSz="685681">
                <a:lnSpc>
                  <a:spcPct val="130000"/>
                </a:lnSpc>
              </a:pPr>
              <a:r>
                <a:rPr lang="zh-CN" altLang="en-US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而宿州的</a:t>
              </a:r>
              <a:r>
                <a:rPr lang="en-US" altLang="zh-CN" sz="1600" dirty="0" err="1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url</a:t>
              </a:r>
              <a:r>
                <a:rPr lang="zh-CN" altLang="en-US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为</a:t>
              </a:r>
              <a:r>
                <a:rPr lang="en-US" altLang="zh-CN" sz="1600" dirty="0" smtClean="0">
                  <a:latin typeface="微软雅黑" panose="020B0503020204020204" pitchFamily="34" charset="-122"/>
                  <a:ea typeface="微软雅黑" panose="020B0503020204020204" pitchFamily="34" charset="-122"/>
                  <a:hlinkClick r:id="rId4"/>
                </a:rPr>
                <a:t>https</a:t>
              </a:r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  <a:hlinkClick r:id="rId4"/>
                </a:rPr>
                <a:t>://suzhou.58.com/job</a:t>
              </a:r>
              <a:r>
                <a:rPr lang="en-US" altLang="zh-CN" sz="1600" dirty="0" smtClean="0">
                  <a:latin typeface="微软雅黑" panose="020B0503020204020204" pitchFamily="34" charset="-122"/>
                  <a:ea typeface="微软雅黑" panose="020B0503020204020204" pitchFamily="34" charset="-122"/>
                  <a:hlinkClick r:id="rId4"/>
                </a:rPr>
                <a:t>/</a:t>
              </a:r>
              <a:r>
                <a:rPr lang="zh-CN" altLang="en-US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，</a:t>
              </a:r>
              <a:endPara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defTabSz="685681">
                <a:lnSpc>
                  <a:spcPct val="130000"/>
                </a:lnSpc>
              </a:pPr>
              <a:r>
                <a:rPr lang="zh-CN" altLang="en-US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所以对于缩写一样的城市</a:t>
              </a:r>
              <a:r>
                <a:rPr lang="en-US" altLang="zh-CN" sz="1600" dirty="0" err="1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url</a:t>
              </a:r>
              <a:r>
                <a:rPr lang="zh-CN" altLang="en-US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则不好判断，</a:t>
              </a:r>
              <a:endPara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defTabSz="685681">
                <a:lnSpc>
                  <a:spcPct val="130000"/>
                </a:lnSpc>
              </a:pPr>
              <a:r>
                <a:rPr lang="zh-CN" altLang="en-US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于是在</a:t>
              </a:r>
              <a:r>
                <a:rPr lang="en-US" altLang="zh-CN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58</a:t>
              </a:r>
              <a:r>
                <a:rPr lang="zh-CN" altLang="en-US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同城的选择城市界面用爬虫爬取了所有城市的</a:t>
              </a:r>
              <a:r>
                <a:rPr lang="en-US" altLang="zh-CN" sz="1600" dirty="0" err="1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url</a:t>
              </a:r>
              <a:r>
                <a:rPr lang="zh-CN" altLang="en-US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，</a:t>
              </a:r>
              <a:endPara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defTabSz="685681">
                <a:lnSpc>
                  <a:spcPct val="130000"/>
                </a:lnSpc>
              </a:pPr>
              <a:r>
                <a:rPr lang="zh-CN" altLang="en-US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然后再通过获得的</a:t>
              </a:r>
              <a:r>
                <a:rPr lang="en-US" altLang="zh-CN" sz="1600" dirty="0" err="1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url</a:t>
              </a:r>
              <a:r>
                <a:rPr lang="zh-CN" altLang="en-US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爬取了各个城市的招聘岗位并保存到数据库中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7" name="Freeform 148"/>
            <p:cNvSpPr>
              <a:spLocks noEditPoints="1"/>
            </p:cNvSpPr>
            <p:nvPr/>
          </p:nvSpPr>
          <p:spPr bwMode="auto">
            <a:xfrm>
              <a:off x="1413839" y="5537651"/>
              <a:ext cx="412498" cy="434067"/>
            </a:xfrm>
            <a:custGeom>
              <a:avLst/>
              <a:gdLst/>
              <a:ahLst/>
              <a:cxnLst>
                <a:cxn ang="0">
                  <a:pos x="238" y="8"/>
                </a:cxn>
                <a:cxn ang="0">
                  <a:pos x="234" y="2"/>
                </a:cxn>
                <a:cxn ang="0">
                  <a:pos x="78" y="0"/>
                </a:cxn>
                <a:cxn ang="0">
                  <a:pos x="72" y="2"/>
                </a:cxn>
                <a:cxn ang="0">
                  <a:pos x="68" y="48"/>
                </a:cxn>
                <a:cxn ang="0">
                  <a:pos x="16" y="50"/>
                </a:cxn>
                <a:cxn ang="0">
                  <a:pos x="0" y="74"/>
                </a:cxn>
                <a:cxn ang="0">
                  <a:pos x="2" y="88"/>
                </a:cxn>
                <a:cxn ang="0">
                  <a:pos x="44" y="162"/>
                </a:cxn>
                <a:cxn ang="0">
                  <a:pos x="44" y="162"/>
                </a:cxn>
                <a:cxn ang="0">
                  <a:pos x="62" y="178"/>
                </a:cxn>
                <a:cxn ang="0">
                  <a:pos x="72" y="194"/>
                </a:cxn>
                <a:cxn ang="0">
                  <a:pos x="96" y="228"/>
                </a:cxn>
                <a:cxn ang="0">
                  <a:pos x="132" y="248"/>
                </a:cxn>
                <a:cxn ang="0">
                  <a:pos x="126" y="272"/>
                </a:cxn>
                <a:cxn ang="0">
                  <a:pos x="106" y="280"/>
                </a:cxn>
                <a:cxn ang="0">
                  <a:pos x="98" y="308"/>
                </a:cxn>
                <a:cxn ang="0">
                  <a:pos x="72" y="310"/>
                </a:cxn>
                <a:cxn ang="0">
                  <a:pos x="72" y="320"/>
                </a:cxn>
                <a:cxn ang="0">
                  <a:pos x="114" y="322"/>
                </a:cxn>
                <a:cxn ang="0">
                  <a:pos x="228" y="322"/>
                </a:cxn>
                <a:cxn ang="0">
                  <a:pos x="236" y="314"/>
                </a:cxn>
                <a:cxn ang="0">
                  <a:pos x="228" y="308"/>
                </a:cxn>
                <a:cxn ang="0">
                  <a:pos x="208" y="300"/>
                </a:cxn>
                <a:cxn ang="0">
                  <a:pos x="190" y="274"/>
                </a:cxn>
                <a:cxn ang="0">
                  <a:pos x="160" y="250"/>
                </a:cxn>
                <a:cxn ang="0">
                  <a:pos x="188" y="244"/>
                </a:cxn>
                <a:cxn ang="0">
                  <a:pos x="220" y="218"/>
                </a:cxn>
                <a:cxn ang="0">
                  <a:pos x="236" y="180"/>
                </a:cxn>
                <a:cxn ang="0">
                  <a:pos x="252" y="174"/>
                </a:cxn>
                <a:cxn ang="0">
                  <a:pos x="262" y="162"/>
                </a:cxn>
                <a:cxn ang="0">
                  <a:pos x="302" y="88"/>
                </a:cxn>
                <a:cxn ang="0">
                  <a:pos x="306" y="82"/>
                </a:cxn>
                <a:cxn ang="0">
                  <a:pos x="304" y="64"/>
                </a:cxn>
                <a:cxn ang="0">
                  <a:pos x="280" y="48"/>
                </a:cxn>
                <a:cxn ang="0">
                  <a:pos x="68" y="164"/>
                </a:cxn>
                <a:cxn ang="0">
                  <a:pos x="56" y="154"/>
                </a:cxn>
                <a:cxn ang="0">
                  <a:pos x="16" y="82"/>
                </a:cxn>
                <a:cxn ang="0">
                  <a:pos x="14" y="74"/>
                </a:cxn>
                <a:cxn ang="0">
                  <a:pos x="18" y="66"/>
                </a:cxn>
                <a:cxn ang="0">
                  <a:pos x="68" y="64"/>
                </a:cxn>
                <a:cxn ang="0">
                  <a:pos x="180" y="286"/>
                </a:cxn>
                <a:cxn ang="0">
                  <a:pos x="192" y="296"/>
                </a:cxn>
                <a:cxn ang="0">
                  <a:pos x="112" y="308"/>
                </a:cxn>
                <a:cxn ang="0">
                  <a:pos x="114" y="296"/>
                </a:cxn>
                <a:cxn ang="0">
                  <a:pos x="126" y="286"/>
                </a:cxn>
                <a:cxn ang="0">
                  <a:pos x="222" y="56"/>
                </a:cxn>
                <a:cxn ang="0">
                  <a:pos x="222" y="172"/>
                </a:cxn>
                <a:cxn ang="0">
                  <a:pos x="222" y="174"/>
                </a:cxn>
                <a:cxn ang="0">
                  <a:pos x="208" y="208"/>
                </a:cxn>
                <a:cxn ang="0">
                  <a:pos x="178" y="232"/>
                </a:cxn>
                <a:cxn ang="0">
                  <a:pos x="152" y="236"/>
                </a:cxn>
                <a:cxn ang="0">
                  <a:pos x="116" y="226"/>
                </a:cxn>
                <a:cxn ang="0">
                  <a:pos x="90" y="198"/>
                </a:cxn>
                <a:cxn ang="0">
                  <a:pos x="84" y="172"/>
                </a:cxn>
                <a:cxn ang="0">
                  <a:pos x="82" y="56"/>
                </a:cxn>
                <a:cxn ang="0">
                  <a:pos x="222" y="56"/>
                </a:cxn>
                <a:cxn ang="0">
                  <a:pos x="290" y="82"/>
                </a:cxn>
                <a:cxn ang="0">
                  <a:pos x="250" y="154"/>
                </a:cxn>
                <a:cxn ang="0">
                  <a:pos x="238" y="164"/>
                </a:cxn>
                <a:cxn ang="0">
                  <a:pos x="280" y="64"/>
                </a:cxn>
                <a:cxn ang="0">
                  <a:pos x="290" y="70"/>
                </a:cxn>
                <a:cxn ang="0">
                  <a:pos x="290" y="80"/>
                </a:cxn>
              </a:cxnLst>
              <a:rect l="0" t="0" r="r" b="b"/>
              <a:pathLst>
                <a:path w="306" h="322">
                  <a:moveTo>
                    <a:pt x="280" y="48"/>
                  </a:moveTo>
                  <a:lnTo>
                    <a:pt x="238" y="48"/>
                  </a:lnTo>
                  <a:lnTo>
                    <a:pt x="238" y="8"/>
                  </a:lnTo>
                  <a:lnTo>
                    <a:pt x="238" y="8"/>
                  </a:lnTo>
                  <a:lnTo>
                    <a:pt x="236" y="4"/>
                  </a:lnTo>
                  <a:lnTo>
                    <a:pt x="234" y="2"/>
                  </a:lnTo>
                  <a:lnTo>
                    <a:pt x="232" y="0"/>
                  </a:lnTo>
                  <a:lnTo>
                    <a:pt x="228" y="0"/>
                  </a:lnTo>
                  <a:lnTo>
                    <a:pt x="78" y="0"/>
                  </a:lnTo>
                  <a:lnTo>
                    <a:pt x="78" y="0"/>
                  </a:lnTo>
                  <a:lnTo>
                    <a:pt x="74" y="0"/>
                  </a:lnTo>
                  <a:lnTo>
                    <a:pt x="72" y="2"/>
                  </a:lnTo>
                  <a:lnTo>
                    <a:pt x="70" y="4"/>
                  </a:lnTo>
                  <a:lnTo>
                    <a:pt x="68" y="8"/>
                  </a:lnTo>
                  <a:lnTo>
                    <a:pt x="68" y="48"/>
                  </a:lnTo>
                  <a:lnTo>
                    <a:pt x="26" y="48"/>
                  </a:lnTo>
                  <a:lnTo>
                    <a:pt x="26" y="48"/>
                  </a:lnTo>
                  <a:lnTo>
                    <a:pt x="16" y="50"/>
                  </a:lnTo>
                  <a:lnTo>
                    <a:pt x="8" y="56"/>
                  </a:lnTo>
                  <a:lnTo>
                    <a:pt x="2" y="64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0" y="82"/>
                  </a:lnTo>
                  <a:lnTo>
                    <a:pt x="2" y="88"/>
                  </a:lnTo>
                  <a:lnTo>
                    <a:pt x="2" y="88"/>
                  </a:lnTo>
                  <a:lnTo>
                    <a:pt x="4" y="88"/>
                  </a:lnTo>
                  <a:lnTo>
                    <a:pt x="44" y="162"/>
                  </a:lnTo>
                  <a:lnTo>
                    <a:pt x="44" y="162"/>
                  </a:lnTo>
                  <a:lnTo>
                    <a:pt x="44" y="162"/>
                  </a:lnTo>
                  <a:lnTo>
                    <a:pt x="44" y="162"/>
                  </a:lnTo>
                  <a:lnTo>
                    <a:pt x="48" y="168"/>
                  </a:lnTo>
                  <a:lnTo>
                    <a:pt x="54" y="174"/>
                  </a:lnTo>
                  <a:lnTo>
                    <a:pt x="62" y="178"/>
                  </a:lnTo>
                  <a:lnTo>
                    <a:pt x="70" y="180"/>
                  </a:lnTo>
                  <a:lnTo>
                    <a:pt x="70" y="180"/>
                  </a:lnTo>
                  <a:lnTo>
                    <a:pt x="72" y="194"/>
                  </a:lnTo>
                  <a:lnTo>
                    <a:pt x="78" y="208"/>
                  </a:lnTo>
                  <a:lnTo>
                    <a:pt x="86" y="218"/>
                  </a:lnTo>
                  <a:lnTo>
                    <a:pt x="96" y="228"/>
                  </a:lnTo>
                  <a:lnTo>
                    <a:pt x="106" y="236"/>
                  </a:lnTo>
                  <a:lnTo>
                    <a:pt x="118" y="244"/>
                  </a:lnTo>
                  <a:lnTo>
                    <a:pt x="132" y="248"/>
                  </a:lnTo>
                  <a:lnTo>
                    <a:pt x="146" y="250"/>
                  </a:lnTo>
                  <a:lnTo>
                    <a:pt x="146" y="272"/>
                  </a:lnTo>
                  <a:lnTo>
                    <a:pt x="126" y="272"/>
                  </a:lnTo>
                  <a:lnTo>
                    <a:pt x="126" y="272"/>
                  </a:lnTo>
                  <a:lnTo>
                    <a:pt x="114" y="274"/>
                  </a:lnTo>
                  <a:lnTo>
                    <a:pt x="106" y="280"/>
                  </a:lnTo>
                  <a:lnTo>
                    <a:pt x="100" y="290"/>
                  </a:lnTo>
                  <a:lnTo>
                    <a:pt x="98" y="300"/>
                  </a:lnTo>
                  <a:lnTo>
                    <a:pt x="98" y="308"/>
                  </a:lnTo>
                  <a:lnTo>
                    <a:pt x="78" y="308"/>
                  </a:lnTo>
                  <a:lnTo>
                    <a:pt x="78" y="308"/>
                  </a:lnTo>
                  <a:lnTo>
                    <a:pt x="72" y="310"/>
                  </a:lnTo>
                  <a:lnTo>
                    <a:pt x="70" y="314"/>
                  </a:lnTo>
                  <a:lnTo>
                    <a:pt x="70" y="314"/>
                  </a:lnTo>
                  <a:lnTo>
                    <a:pt x="72" y="320"/>
                  </a:lnTo>
                  <a:lnTo>
                    <a:pt x="78" y="322"/>
                  </a:lnTo>
                  <a:lnTo>
                    <a:pt x="98" y="322"/>
                  </a:lnTo>
                  <a:lnTo>
                    <a:pt x="114" y="322"/>
                  </a:lnTo>
                  <a:lnTo>
                    <a:pt x="192" y="322"/>
                  </a:lnTo>
                  <a:lnTo>
                    <a:pt x="208" y="322"/>
                  </a:lnTo>
                  <a:lnTo>
                    <a:pt x="228" y="322"/>
                  </a:lnTo>
                  <a:lnTo>
                    <a:pt x="228" y="322"/>
                  </a:lnTo>
                  <a:lnTo>
                    <a:pt x="234" y="320"/>
                  </a:lnTo>
                  <a:lnTo>
                    <a:pt x="236" y="314"/>
                  </a:lnTo>
                  <a:lnTo>
                    <a:pt x="236" y="314"/>
                  </a:lnTo>
                  <a:lnTo>
                    <a:pt x="234" y="310"/>
                  </a:lnTo>
                  <a:lnTo>
                    <a:pt x="228" y="308"/>
                  </a:lnTo>
                  <a:lnTo>
                    <a:pt x="208" y="308"/>
                  </a:lnTo>
                  <a:lnTo>
                    <a:pt x="208" y="300"/>
                  </a:lnTo>
                  <a:lnTo>
                    <a:pt x="208" y="300"/>
                  </a:lnTo>
                  <a:lnTo>
                    <a:pt x="206" y="290"/>
                  </a:lnTo>
                  <a:lnTo>
                    <a:pt x="200" y="280"/>
                  </a:lnTo>
                  <a:lnTo>
                    <a:pt x="190" y="274"/>
                  </a:lnTo>
                  <a:lnTo>
                    <a:pt x="180" y="272"/>
                  </a:lnTo>
                  <a:lnTo>
                    <a:pt x="160" y="272"/>
                  </a:lnTo>
                  <a:lnTo>
                    <a:pt x="160" y="250"/>
                  </a:lnTo>
                  <a:lnTo>
                    <a:pt x="160" y="250"/>
                  </a:lnTo>
                  <a:lnTo>
                    <a:pt x="174" y="248"/>
                  </a:lnTo>
                  <a:lnTo>
                    <a:pt x="188" y="244"/>
                  </a:lnTo>
                  <a:lnTo>
                    <a:pt x="200" y="236"/>
                  </a:lnTo>
                  <a:lnTo>
                    <a:pt x="210" y="228"/>
                  </a:lnTo>
                  <a:lnTo>
                    <a:pt x="220" y="218"/>
                  </a:lnTo>
                  <a:lnTo>
                    <a:pt x="228" y="208"/>
                  </a:lnTo>
                  <a:lnTo>
                    <a:pt x="232" y="194"/>
                  </a:lnTo>
                  <a:lnTo>
                    <a:pt x="236" y="180"/>
                  </a:lnTo>
                  <a:lnTo>
                    <a:pt x="236" y="180"/>
                  </a:lnTo>
                  <a:lnTo>
                    <a:pt x="244" y="178"/>
                  </a:lnTo>
                  <a:lnTo>
                    <a:pt x="252" y="174"/>
                  </a:lnTo>
                  <a:lnTo>
                    <a:pt x="258" y="168"/>
                  </a:lnTo>
                  <a:lnTo>
                    <a:pt x="262" y="162"/>
                  </a:lnTo>
                  <a:lnTo>
                    <a:pt x="262" y="162"/>
                  </a:lnTo>
                  <a:lnTo>
                    <a:pt x="262" y="162"/>
                  </a:lnTo>
                  <a:lnTo>
                    <a:pt x="302" y="88"/>
                  </a:lnTo>
                  <a:lnTo>
                    <a:pt x="302" y="88"/>
                  </a:lnTo>
                  <a:lnTo>
                    <a:pt x="302" y="88"/>
                  </a:lnTo>
                  <a:lnTo>
                    <a:pt x="302" y="88"/>
                  </a:lnTo>
                  <a:lnTo>
                    <a:pt x="306" y="82"/>
                  </a:lnTo>
                  <a:lnTo>
                    <a:pt x="306" y="74"/>
                  </a:lnTo>
                  <a:lnTo>
                    <a:pt x="306" y="74"/>
                  </a:lnTo>
                  <a:lnTo>
                    <a:pt x="304" y="64"/>
                  </a:lnTo>
                  <a:lnTo>
                    <a:pt x="298" y="56"/>
                  </a:lnTo>
                  <a:lnTo>
                    <a:pt x="290" y="50"/>
                  </a:lnTo>
                  <a:lnTo>
                    <a:pt x="280" y="48"/>
                  </a:lnTo>
                  <a:lnTo>
                    <a:pt x="280" y="48"/>
                  </a:lnTo>
                  <a:close/>
                  <a:moveTo>
                    <a:pt x="68" y="164"/>
                  </a:moveTo>
                  <a:lnTo>
                    <a:pt x="68" y="164"/>
                  </a:lnTo>
                  <a:lnTo>
                    <a:pt x="62" y="160"/>
                  </a:lnTo>
                  <a:lnTo>
                    <a:pt x="56" y="154"/>
                  </a:lnTo>
                  <a:lnTo>
                    <a:pt x="56" y="154"/>
                  </a:lnTo>
                  <a:lnTo>
                    <a:pt x="56" y="154"/>
                  </a:lnTo>
                  <a:lnTo>
                    <a:pt x="16" y="82"/>
                  </a:lnTo>
                  <a:lnTo>
                    <a:pt x="16" y="82"/>
                  </a:lnTo>
                  <a:lnTo>
                    <a:pt x="16" y="80"/>
                  </a:lnTo>
                  <a:lnTo>
                    <a:pt x="16" y="80"/>
                  </a:lnTo>
                  <a:lnTo>
                    <a:pt x="14" y="74"/>
                  </a:lnTo>
                  <a:lnTo>
                    <a:pt x="14" y="74"/>
                  </a:lnTo>
                  <a:lnTo>
                    <a:pt x="16" y="70"/>
                  </a:lnTo>
                  <a:lnTo>
                    <a:pt x="18" y="66"/>
                  </a:lnTo>
                  <a:lnTo>
                    <a:pt x="22" y="64"/>
                  </a:lnTo>
                  <a:lnTo>
                    <a:pt x="26" y="64"/>
                  </a:lnTo>
                  <a:lnTo>
                    <a:pt x="68" y="64"/>
                  </a:lnTo>
                  <a:lnTo>
                    <a:pt x="68" y="164"/>
                  </a:lnTo>
                  <a:close/>
                  <a:moveTo>
                    <a:pt x="180" y="286"/>
                  </a:moveTo>
                  <a:lnTo>
                    <a:pt x="180" y="286"/>
                  </a:lnTo>
                  <a:lnTo>
                    <a:pt x="186" y="288"/>
                  </a:lnTo>
                  <a:lnTo>
                    <a:pt x="190" y="290"/>
                  </a:lnTo>
                  <a:lnTo>
                    <a:pt x="192" y="296"/>
                  </a:lnTo>
                  <a:lnTo>
                    <a:pt x="194" y="300"/>
                  </a:lnTo>
                  <a:lnTo>
                    <a:pt x="194" y="308"/>
                  </a:lnTo>
                  <a:lnTo>
                    <a:pt x="112" y="308"/>
                  </a:lnTo>
                  <a:lnTo>
                    <a:pt x="112" y="300"/>
                  </a:lnTo>
                  <a:lnTo>
                    <a:pt x="112" y="300"/>
                  </a:lnTo>
                  <a:lnTo>
                    <a:pt x="114" y="296"/>
                  </a:lnTo>
                  <a:lnTo>
                    <a:pt x="116" y="290"/>
                  </a:lnTo>
                  <a:lnTo>
                    <a:pt x="120" y="288"/>
                  </a:lnTo>
                  <a:lnTo>
                    <a:pt x="126" y="286"/>
                  </a:lnTo>
                  <a:lnTo>
                    <a:pt x="152" y="286"/>
                  </a:lnTo>
                  <a:lnTo>
                    <a:pt x="180" y="286"/>
                  </a:lnTo>
                  <a:close/>
                  <a:moveTo>
                    <a:pt x="222" y="56"/>
                  </a:moveTo>
                  <a:lnTo>
                    <a:pt x="222" y="170"/>
                  </a:lnTo>
                  <a:lnTo>
                    <a:pt x="222" y="170"/>
                  </a:lnTo>
                  <a:lnTo>
                    <a:pt x="222" y="172"/>
                  </a:lnTo>
                  <a:lnTo>
                    <a:pt x="222" y="172"/>
                  </a:lnTo>
                  <a:lnTo>
                    <a:pt x="222" y="174"/>
                  </a:lnTo>
                  <a:lnTo>
                    <a:pt x="222" y="174"/>
                  </a:lnTo>
                  <a:lnTo>
                    <a:pt x="220" y="186"/>
                  </a:lnTo>
                  <a:lnTo>
                    <a:pt x="216" y="198"/>
                  </a:lnTo>
                  <a:lnTo>
                    <a:pt x="208" y="208"/>
                  </a:lnTo>
                  <a:lnTo>
                    <a:pt x="200" y="218"/>
                  </a:lnTo>
                  <a:lnTo>
                    <a:pt x="190" y="226"/>
                  </a:lnTo>
                  <a:lnTo>
                    <a:pt x="178" y="232"/>
                  </a:lnTo>
                  <a:lnTo>
                    <a:pt x="166" y="234"/>
                  </a:lnTo>
                  <a:lnTo>
                    <a:pt x="152" y="236"/>
                  </a:lnTo>
                  <a:lnTo>
                    <a:pt x="152" y="236"/>
                  </a:lnTo>
                  <a:lnTo>
                    <a:pt x="140" y="234"/>
                  </a:lnTo>
                  <a:lnTo>
                    <a:pt x="128" y="232"/>
                  </a:lnTo>
                  <a:lnTo>
                    <a:pt x="116" y="226"/>
                  </a:lnTo>
                  <a:lnTo>
                    <a:pt x="106" y="218"/>
                  </a:lnTo>
                  <a:lnTo>
                    <a:pt x="98" y="208"/>
                  </a:lnTo>
                  <a:lnTo>
                    <a:pt x="90" y="198"/>
                  </a:lnTo>
                  <a:lnTo>
                    <a:pt x="86" y="186"/>
                  </a:lnTo>
                  <a:lnTo>
                    <a:pt x="84" y="174"/>
                  </a:lnTo>
                  <a:lnTo>
                    <a:pt x="84" y="172"/>
                  </a:lnTo>
                  <a:lnTo>
                    <a:pt x="84" y="172"/>
                  </a:lnTo>
                  <a:lnTo>
                    <a:pt x="82" y="170"/>
                  </a:lnTo>
                  <a:lnTo>
                    <a:pt x="82" y="56"/>
                  </a:lnTo>
                  <a:lnTo>
                    <a:pt x="82" y="14"/>
                  </a:lnTo>
                  <a:lnTo>
                    <a:pt x="222" y="14"/>
                  </a:lnTo>
                  <a:lnTo>
                    <a:pt x="222" y="56"/>
                  </a:lnTo>
                  <a:close/>
                  <a:moveTo>
                    <a:pt x="290" y="80"/>
                  </a:moveTo>
                  <a:lnTo>
                    <a:pt x="290" y="80"/>
                  </a:lnTo>
                  <a:lnTo>
                    <a:pt x="290" y="82"/>
                  </a:lnTo>
                  <a:lnTo>
                    <a:pt x="250" y="154"/>
                  </a:lnTo>
                  <a:lnTo>
                    <a:pt x="250" y="154"/>
                  </a:lnTo>
                  <a:lnTo>
                    <a:pt x="250" y="154"/>
                  </a:lnTo>
                  <a:lnTo>
                    <a:pt x="250" y="154"/>
                  </a:lnTo>
                  <a:lnTo>
                    <a:pt x="244" y="160"/>
                  </a:lnTo>
                  <a:lnTo>
                    <a:pt x="238" y="164"/>
                  </a:lnTo>
                  <a:lnTo>
                    <a:pt x="238" y="64"/>
                  </a:lnTo>
                  <a:lnTo>
                    <a:pt x="280" y="64"/>
                  </a:lnTo>
                  <a:lnTo>
                    <a:pt x="280" y="64"/>
                  </a:lnTo>
                  <a:lnTo>
                    <a:pt x="284" y="64"/>
                  </a:lnTo>
                  <a:lnTo>
                    <a:pt x="288" y="66"/>
                  </a:lnTo>
                  <a:lnTo>
                    <a:pt x="290" y="70"/>
                  </a:lnTo>
                  <a:lnTo>
                    <a:pt x="292" y="74"/>
                  </a:lnTo>
                  <a:lnTo>
                    <a:pt x="292" y="74"/>
                  </a:lnTo>
                  <a:lnTo>
                    <a:pt x="290" y="80"/>
                  </a:lnTo>
                  <a:lnTo>
                    <a:pt x="290" y="80"/>
                  </a:lnTo>
                  <a:close/>
                </a:path>
              </a:pathLst>
            </a:custGeom>
            <a:solidFill>
              <a:srgbClr val="DCD6CC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404146"/>
                </a:solidFill>
              </a:endParaRPr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7547429" y="3397154"/>
            <a:ext cx="4644571" cy="2957857"/>
            <a:chOff x="7192761" y="1624650"/>
            <a:chExt cx="4644571" cy="2957857"/>
          </a:xfrm>
          <a:solidFill>
            <a:srgbClr val="404146"/>
          </a:solidFill>
        </p:grpSpPr>
        <p:graphicFrame>
          <p:nvGraphicFramePr>
            <p:cNvPr id="69" name="图表 68"/>
            <p:cNvGraphicFramePr/>
            <p:nvPr>
              <p:extLst>
                <p:ext uri="{D42A27DB-BD31-4B8C-83A1-F6EECF244321}">
                  <p14:modId xmlns:p14="http://schemas.microsoft.com/office/powerpoint/2010/main" val="1915873969"/>
                </p:ext>
              </p:extLst>
            </p:nvPr>
          </p:nvGraphicFramePr>
          <p:xfrm>
            <a:off x="7192761" y="1787461"/>
            <a:ext cx="4613676" cy="2795046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  <p:sp>
          <p:nvSpPr>
            <p:cNvPr id="70" name="矩形标注 69"/>
            <p:cNvSpPr/>
            <p:nvPr/>
          </p:nvSpPr>
          <p:spPr>
            <a:xfrm>
              <a:off x="11111618" y="1624650"/>
              <a:ext cx="725714" cy="576696"/>
            </a:xfrm>
            <a:prstGeom prst="wedgeRectCallout">
              <a:avLst>
                <a:gd name="adj1" fmla="val -20833"/>
                <a:gd name="adj2" fmla="val 80118"/>
              </a:avLst>
            </a:prstGeom>
            <a:solidFill>
              <a:srgbClr val="BC1F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solidFill>
                    <a:srgbClr val="DCD5CB"/>
                  </a:solidFill>
                </a:rPr>
                <a:t>TEXT</a:t>
              </a:r>
              <a:endParaRPr lang="zh-CN" altLang="en-US" b="1" dirty="0">
                <a:solidFill>
                  <a:srgbClr val="DCD5CB"/>
                </a:solidFill>
              </a:endParaRPr>
            </a:p>
          </p:txBody>
        </p:sp>
      </p:grpSp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2727" y="2122930"/>
            <a:ext cx="4891011" cy="66390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49833" y="2088083"/>
            <a:ext cx="6850514" cy="3688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66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5000625" y="1959429"/>
            <a:ext cx="7191375" cy="3135085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4" name="组合 23"/>
          <p:cNvGrpSpPr/>
          <p:nvPr/>
        </p:nvGrpSpPr>
        <p:grpSpPr>
          <a:xfrm>
            <a:off x="-12700" y="891666"/>
            <a:ext cx="3861087" cy="1080463"/>
            <a:chOff x="-12700" y="891666"/>
            <a:chExt cx="3861087" cy="1080463"/>
          </a:xfrm>
        </p:grpSpPr>
        <p:sp>
          <p:nvSpPr>
            <p:cNvPr id="13" name="文本框 12"/>
            <p:cNvSpPr txBox="1"/>
            <p:nvPr/>
          </p:nvSpPr>
          <p:spPr>
            <a:xfrm>
              <a:off x="1098916" y="891666"/>
              <a:ext cx="2749471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5000" dirty="0">
                  <a:solidFill>
                    <a:srgbClr val="BC1F26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今后规划</a:t>
              </a:r>
            </a:p>
          </p:txBody>
        </p:sp>
        <p:grpSp>
          <p:nvGrpSpPr>
            <p:cNvPr id="14" name="组合 13"/>
            <p:cNvGrpSpPr/>
            <p:nvPr/>
          </p:nvGrpSpPr>
          <p:grpSpPr>
            <a:xfrm>
              <a:off x="-12700" y="910773"/>
              <a:ext cx="1061356" cy="1061356"/>
              <a:chOff x="-276965" y="0"/>
              <a:chExt cx="1061356" cy="1061356"/>
            </a:xfrm>
          </p:grpSpPr>
          <p:sp>
            <p:nvSpPr>
              <p:cNvPr id="15" name="矩形 14"/>
              <p:cNvSpPr/>
              <p:nvPr/>
            </p:nvSpPr>
            <p:spPr>
              <a:xfrm>
                <a:off x="-276965" y="784391"/>
                <a:ext cx="276965" cy="276965"/>
              </a:xfrm>
              <a:prstGeom prst="rect">
                <a:avLst/>
              </a:prstGeom>
              <a:solidFill>
                <a:srgbClr val="40414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DCD5CB"/>
                  </a:solidFill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>
                <a:off x="0" y="0"/>
                <a:ext cx="784391" cy="784391"/>
              </a:xfrm>
              <a:prstGeom prst="rect">
                <a:avLst/>
              </a:prstGeom>
              <a:solidFill>
                <a:srgbClr val="BC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17" name="组合 16"/>
              <p:cNvGrpSpPr/>
              <p:nvPr/>
            </p:nvGrpSpPr>
            <p:grpSpPr>
              <a:xfrm>
                <a:off x="50260" y="144362"/>
                <a:ext cx="678669" cy="515286"/>
                <a:chOff x="12380459" y="4917004"/>
                <a:chExt cx="1543050" cy="1171575"/>
              </a:xfrm>
              <a:solidFill>
                <a:srgbClr val="DCD6CC"/>
              </a:solidFill>
            </p:grpSpPr>
            <p:sp>
              <p:nvSpPr>
                <p:cNvPr id="18" name="Freeform 5"/>
                <p:cNvSpPr>
                  <a:spLocks/>
                </p:cNvSpPr>
                <p:nvPr/>
              </p:nvSpPr>
              <p:spPr bwMode="auto">
                <a:xfrm>
                  <a:off x="12380459" y="4917004"/>
                  <a:ext cx="1528763" cy="754063"/>
                </a:xfrm>
                <a:custGeom>
                  <a:avLst/>
                  <a:gdLst>
                    <a:gd name="T0" fmla="*/ 2114 w 4228"/>
                    <a:gd name="T1" fmla="*/ 0 h 2085"/>
                    <a:gd name="T2" fmla="*/ 4228 w 4228"/>
                    <a:gd name="T3" fmla="*/ 919 h 2085"/>
                    <a:gd name="T4" fmla="*/ 2114 w 4228"/>
                    <a:gd name="T5" fmla="*/ 2085 h 2085"/>
                    <a:gd name="T6" fmla="*/ 0 w 4228"/>
                    <a:gd name="T7" fmla="*/ 919 h 2085"/>
                    <a:gd name="T8" fmla="*/ 2114 w 4228"/>
                    <a:gd name="T9" fmla="*/ 0 h 20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28" h="2085">
                      <a:moveTo>
                        <a:pt x="2114" y="0"/>
                      </a:moveTo>
                      <a:lnTo>
                        <a:pt x="4228" y="919"/>
                      </a:lnTo>
                      <a:lnTo>
                        <a:pt x="2114" y="2085"/>
                      </a:lnTo>
                      <a:lnTo>
                        <a:pt x="0" y="919"/>
                      </a:lnTo>
                      <a:lnTo>
                        <a:pt x="211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9" name="Freeform 6"/>
                <p:cNvSpPr>
                  <a:spLocks/>
                </p:cNvSpPr>
                <p:nvPr/>
              </p:nvSpPr>
              <p:spPr bwMode="auto">
                <a:xfrm>
                  <a:off x="12594771" y="5525016"/>
                  <a:ext cx="1120775" cy="563563"/>
                </a:xfrm>
                <a:custGeom>
                  <a:avLst/>
                  <a:gdLst>
                    <a:gd name="T0" fmla="*/ 383 w 3102"/>
                    <a:gd name="T1" fmla="*/ 0 h 1556"/>
                    <a:gd name="T2" fmla="*/ 1541 w 3102"/>
                    <a:gd name="T3" fmla="*/ 652 h 1556"/>
                    <a:gd name="T4" fmla="*/ 2704 w 3102"/>
                    <a:gd name="T5" fmla="*/ 0 h 1556"/>
                    <a:gd name="T6" fmla="*/ 3102 w 3102"/>
                    <a:gd name="T7" fmla="*/ 760 h 1556"/>
                    <a:gd name="T8" fmla="*/ 1541 w 3102"/>
                    <a:gd name="T9" fmla="*/ 1556 h 1556"/>
                    <a:gd name="T10" fmla="*/ 0 w 3102"/>
                    <a:gd name="T11" fmla="*/ 755 h 1556"/>
                    <a:gd name="T12" fmla="*/ 383 w 3102"/>
                    <a:gd name="T13" fmla="*/ 0 h 15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102" h="1556">
                      <a:moveTo>
                        <a:pt x="383" y="0"/>
                      </a:moveTo>
                      <a:lnTo>
                        <a:pt x="1541" y="652"/>
                      </a:lnTo>
                      <a:lnTo>
                        <a:pt x="2704" y="0"/>
                      </a:lnTo>
                      <a:lnTo>
                        <a:pt x="3102" y="760"/>
                      </a:lnTo>
                      <a:lnTo>
                        <a:pt x="1541" y="1556"/>
                      </a:lnTo>
                      <a:lnTo>
                        <a:pt x="0" y="755"/>
                      </a:lnTo>
                      <a:lnTo>
                        <a:pt x="38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" name="Rectangle 7"/>
                <p:cNvSpPr>
                  <a:spLocks noChangeArrowheads="1"/>
                </p:cNvSpPr>
                <p:nvPr/>
              </p:nvSpPr>
              <p:spPr bwMode="auto">
                <a:xfrm>
                  <a:off x="13848896" y="5253554"/>
                  <a:ext cx="28575" cy="141288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" name="Freeform 8"/>
                <p:cNvSpPr>
                  <a:spLocks/>
                </p:cNvSpPr>
                <p:nvPr/>
              </p:nvSpPr>
              <p:spPr bwMode="auto">
                <a:xfrm>
                  <a:off x="13801271" y="5417066"/>
                  <a:ext cx="122238" cy="587375"/>
                </a:xfrm>
                <a:custGeom>
                  <a:avLst/>
                  <a:gdLst>
                    <a:gd name="T0" fmla="*/ 0 w 339"/>
                    <a:gd name="T1" fmla="*/ 1623 h 1623"/>
                    <a:gd name="T2" fmla="*/ 339 w 339"/>
                    <a:gd name="T3" fmla="*/ 1623 h 1623"/>
                    <a:gd name="T4" fmla="*/ 239 w 339"/>
                    <a:gd name="T5" fmla="*/ 0 h 1623"/>
                    <a:gd name="T6" fmla="*/ 100 w 339"/>
                    <a:gd name="T7" fmla="*/ 0 h 1623"/>
                    <a:gd name="T8" fmla="*/ 0 w 339"/>
                    <a:gd name="T9" fmla="*/ 1623 h 16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39" h="1623">
                      <a:moveTo>
                        <a:pt x="0" y="1623"/>
                      </a:moveTo>
                      <a:lnTo>
                        <a:pt x="339" y="1623"/>
                      </a:lnTo>
                      <a:lnTo>
                        <a:pt x="239" y="0"/>
                      </a:lnTo>
                      <a:lnTo>
                        <a:pt x="100" y="0"/>
                      </a:lnTo>
                      <a:lnTo>
                        <a:pt x="0" y="162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410834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>
            <a:off x="0" y="0"/>
            <a:ext cx="3828141" cy="1138739"/>
            <a:chOff x="0" y="0"/>
            <a:chExt cx="3828141" cy="1138739"/>
          </a:xfrm>
        </p:grpSpPr>
        <p:sp>
          <p:nvSpPr>
            <p:cNvPr id="20" name="文本框 19"/>
            <p:cNvSpPr txBox="1"/>
            <p:nvPr/>
          </p:nvSpPr>
          <p:spPr>
            <a:xfrm>
              <a:off x="1155615" y="276965"/>
              <a:ext cx="2672526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5000" spc="-150" dirty="0" smtClean="0">
                  <a:solidFill>
                    <a:srgbClr val="BC1F26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今后规划</a:t>
              </a:r>
              <a:endParaRPr lang="zh-CN" altLang="en-US" sz="5000" spc="-150" dirty="0">
                <a:solidFill>
                  <a:srgbClr val="BC1F26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grpSp>
          <p:nvGrpSpPr>
            <p:cNvPr id="21" name="组合 20"/>
            <p:cNvGrpSpPr/>
            <p:nvPr/>
          </p:nvGrpSpPr>
          <p:grpSpPr>
            <a:xfrm>
              <a:off x="0" y="0"/>
              <a:ext cx="1061356" cy="1061356"/>
              <a:chOff x="-276965" y="-276965"/>
              <a:chExt cx="1061356" cy="1061356"/>
            </a:xfrm>
          </p:grpSpPr>
          <p:sp>
            <p:nvSpPr>
              <p:cNvPr id="22" name="矩形 21"/>
              <p:cNvSpPr/>
              <p:nvPr/>
            </p:nvSpPr>
            <p:spPr>
              <a:xfrm>
                <a:off x="-276965" y="-276965"/>
                <a:ext cx="276965" cy="276965"/>
              </a:xfrm>
              <a:prstGeom prst="rect">
                <a:avLst/>
              </a:prstGeom>
              <a:solidFill>
                <a:srgbClr val="40414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DCD5CB"/>
                  </a:solidFill>
                </a:endParaRPr>
              </a:p>
            </p:txBody>
          </p:sp>
          <p:sp>
            <p:nvSpPr>
              <p:cNvPr id="23" name="矩形 22"/>
              <p:cNvSpPr/>
              <p:nvPr/>
            </p:nvSpPr>
            <p:spPr>
              <a:xfrm>
                <a:off x="0" y="0"/>
                <a:ext cx="784391" cy="784391"/>
              </a:xfrm>
              <a:prstGeom prst="rect">
                <a:avLst/>
              </a:prstGeom>
              <a:solidFill>
                <a:srgbClr val="BC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4" name="组合 23"/>
              <p:cNvGrpSpPr/>
              <p:nvPr/>
            </p:nvGrpSpPr>
            <p:grpSpPr>
              <a:xfrm>
                <a:off x="50260" y="144362"/>
                <a:ext cx="678669" cy="515286"/>
                <a:chOff x="12380459" y="4917004"/>
                <a:chExt cx="1543050" cy="1171575"/>
              </a:xfrm>
              <a:solidFill>
                <a:srgbClr val="DCD6CC"/>
              </a:solidFill>
            </p:grpSpPr>
            <p:sp>
              <p:nvSpPr>
                <p:cNvPr id="25" name="Freeform 5"/>
                <p:cNvSpPr>
                  <a:spLocks/>
                </p:cNvSpPr>
                <p:nvPr/>
              </p:nvSpPr>
              <p:spPr bwMode="auto">
                <a:xfrm>
                  <a:off x="12380459" y="4917004"/>
                  <a:ext cx="1528763" cy="754063"/>
                </a:xfrm>
                <a:custGeom>
                  <a:avLst/>
                  <a:gdLst>
                    <a:gd name="T0" fmla="*/ 2114 w 4228"/>
                    <a:gd name="T1" fmla="*/ 0 h 2085"/>
                    <a:gd name="T2" fmla="*/ 4228 w 4228"/>
                    <a:gd name="T3" fmla="*/ 919 h 2085"/>
                    <a:gd name="T4" fmla="*/ 2114 w 4228"/>
                    <a:gd name="T5" fmla="*/ 2085 h 2085"/>
                    <a:gd name="T6" fmla="*/ 0 w 4228"/>
                    <a:gd name="T7" fmla="*/ 919 h 2085"/>
                    <a:gd name="T8" fmla="*/ 2114 w 4228"/>
                    <a:gd name="T9" fmla="*/ 0 h 20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28" h="2085">
                      <a:moveTo>
                        <a:pt x="2114" y="0"/>
                      </a:moveTo>
                      <a:lnTo>
                        <a:pt x="4228" y="919"/>
                      </a:lnTo>
                      <a:lnTo>
                        <a:pt x="2114" y="2085"/>
                      </a:lnTo>
                      <a:lnTo>
                        <a:pt x="0" y="919"/>
                      </a:lnTo>
                      <a:lnTo>
                        <a:pt x="211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6" name="Freeform 6"/>
                <p:cNvSpPr>
                  <a:spLocks/>
                </p:cNvSpPr>
                <p:nvPr/>
              </p:nvSpPr>
              <p:spPr bwMode="auto">
                <a:xfrm>
                  <a:off x="12594771" y="5525016"/>
                  <a:ext cx="1120775" cy="563563"/>
                </a:xfrm>
                <a:custGeom>
                  <a:avLst/>
                  <a:gdLst>
                    <a:gd name="T0" fmla="*/ 383 w 3102"/>
                    <a:gd name="T1" fmla="*/ 0 h 1556"/>
                    <a:gd name="T2" fmla="*/ 1541 w 3102"/>
                    <a:gd name="T3" fmla="*/ 652 h 1556"/>
                    <a:gd name="T4" fmla="*/ 2704 w 3102"/>
                    <a:gd name="T5" fmla="*/ 0 h 1556"/>
                    <a:gd name="T6" fmla="*/ 3102 w 3102"/>
                    <a:gd name="T7" fmla="*/ 760 h 1556"/>
                    <a:gd name="T8" fmla="*/ 1541 w 3102"/>
                    <a:gd name="T9" fmla="*/ 1556 h 1556"/>
                    <a:gd name="T10" fmla="*/ 0 w 3102"/>
                    <a:gd name="T11" fmla="*/ 755 h 1556"/>
                    <a:gd name="T12" fmla="*/ 383 w 3102"/>
                    <a:gd name="T13" fmla="*/ 0 h 15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102" h="1556">
                      <a:moveTo>
                        <a:pt x="383" y="0"/>
                      </a:moveTo>
                      <a:lnTo>
                        <a:pt x="1541" y="652"/>
                      </a:lnTo>
                      <a:lnTo>
                        <a:pt x="2704" y="0"/>
                      </a:lnTo>
                      <a:lnTo>
                        <a:pt x="3102" y="760"/>
                      </a:lnTo>
                      <a:lnTo>
                        <a:pt x="1541" y="1556"/>
                      </a:lnTo>
                      <a:lnTo>
                        <a:pt x="0" y="755"/>
                      </a:lnTo>
                      <a:lnTo>
                        <a:pt x="38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7" name="Rectangle 7"/>
                <p:cNvSpPr>
                  <a:spLocks noChangeArrowheads="1"/>
                </p:cNvSpPr>
                <p:nvPr/>
              </p:nvSpPr>
              <p:spPr bwMode="auto">
                <a:xfrm>
                  <a:off x="13848896" y="5253554"/>
                  <a:ext cx="28575" cy="141288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8" name="Freeform 8"/>
                <p:cNvSpPr>
                  <a:spLocks/>
                </p:cNvSpPr>
                <p:nvPr/>
              </p:nvSpPr>
              <p:spPr bwMode="auto">
                <a:xfrm>
                  <a:off x="13801271" y="5417066"/>
                  <a:ext cx="122238" cy="587375"/>
                </a:xfrm>
                <a:custGeom>
                  <a:avLst/>
                  <a:gdLst>
                    <a:gd name="T0" fmla="*/ 0 w 339"/>
                    <a:gd name="T1" fmla="*/ 1623 h 1623"/>
                    <a:gd name="T2" fmla="*/ 339 w 339"/>
                    <a:gd name="T3" fmla="*/ 1623 h 1623"/>
                    <a:gd name="T4" fmla="*/ 239 w 339"/>
                    <a:gd name="T5" fmla="*/ 0 h 1623"/>
                    <a:gd name="T6" fmla="*/ 100 w 339"/>
                    <a:gd name="T7" fmla="*/ 0 h 1623"/>
                    <a:gd name="T8" fmla="*/ 0 w 339"/>
                    <a:gd name="T9" fmla="*/ 1623 h 16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39" h="1623">
                      <a:moveTo>
                        <a:pt x="0" y="1623"/>
                      </a:moveTo>
                      <a:lnTo>
                        <a:pt x="339" y="1623"/>
                      </a:lnTo>
                      <a:lnTo>
                        <a:pt x="239" y="0"/>
                      </a:lnTo>
                      <a:lnTo>
                        <a:pt x="100" y="0"/>
                      </a:lnTo>
                      <a:lnTo>
                        <a:pt x="0" y="162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</p:grpSp>
      <p:grpSp>
        <p:nvGrpSpPr>
          <p:cNvPr id="7" name="组合 6"/>
          <p:cNvGrpSpPr/>
          <p:nvPr/>
        </p:nvGrpSpPr>
        <p:grpSpPr>
          <a:xfrm>
            <a:off x="-2991469" y="2113766"/>
            <a:ext cx="13430840" cy="7130927"/>
            <a:chOff x="-2991469" y="2113766"/>
            <a:chExt cx="13430840" cy="7130927"/>
          </a:xfrm>
        </p:grpSpPr>
        <p:sp>
          <p:nvSpPr>
            <p:cNvPr id="13" name="椭圆 12"/>
            <p:cNvSpPr/>
            <p:nvPr/>
          </p:nvSpPr>
          <p:spPr>
            <a:xfrm>
              <a:off x="-2991469" y="2386693"/>
              <a:ext cx="6885210" cy="6858000"/>
            </a:xfrm>
            <a:prstGeom prst="ellipse">
              <a:avLst/>
            </a:prstGeom>
            <a:noFill/>
            <a:ln w="19050">
              <a:solidFill>
                <a:srgbClr val="40414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404146"/>
                </a:solidFill>
              </a:endParaRPr>
            </a:p>
          </p:txBody>
        </p:sp>
        <p:grpSp>
          <p:nvGrpSpPr>
            <p:cNvPr id="6" name="组合 5"/>
            <p:cNvGrpSpPr/>
            <p:nvPr/>
          </p:nvGrpSpPr>
          <p:grpSpPr>
            <a:xfrm>
              <a:off x="1214266" y="2113766"/>
              <a:ext cx="9225105" cy="4158305"/>
              <a:chOff x="1214266" y="2113766"/>
              <a:chExt cx="9225105" cy="4158305"/>
            </a:xfrm>
          </p:grpSpPr>
          <p:grpSp>
            <p:nvGrpSpPr>
              <p:cNvPr id="2" name="组合 1"/>
              <p:cNvGrpSpPr/>
              <p:nvPr/>
            </p:nvGrpSpPr>
            <p:grpSpPr>
              <a:xfrm>
                <a:off x="1214266" y="2113766"/>
                <a:ext cx="7048500" cy="802064"/>
                <a:chOff x="1214266" y="2113766"/>
                <a:chExt cx="7048500" cy="802064"/>
              </a:xfrm>
            </p:grpSpPr>
            <p:sp>
              <p:nvSpPr>
                <p:cNvPr id="29" name="椭圆 28"/>
                <p:cNvSpPr/>
                <p:nvPr/>
              </p:nvSpPr>
              <p:spPr>
                <a:xfrm>
                  <a:off x="1214266" y="2134780"/>
                  <a:ext cx="781050" cy="781050"/>
                </a:xfrm>
                <a:prstGeom prst="ellipse">
                  <a:avLst/>
                </a:prstGeom>
                <a:solidFill>
                  <a:srgbClr val="BC1F26"/>
                </a:solidFill>
                <a:ln>
                  <a:solidFill>
                    <a:srgbClr val="DCD6C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rgbClr val="404146"/>
                    </a:solidFill>
                  </a:endParaRPr>
                </a:p>
              </p:txBody>
            </p:sp>
            <p:grpSp>
              <p:nvGrpSpPr>
                <p:cNvPr id="30" name="组 20"/>
                <p:cNvGrpSpPr/>
                <p:nvPr/>
              </p:nvGrpSpPr>
              <p:grpSpPr>
                <a:xfrm>
                  <a:off x="1296816" y="2322105"/>
                  <a:ext cx="615950" cy="406400"/>
                  <a:chOff x="3786188" y="1143000"/>
                  <a:chExt cx="615950" cy="406400"/>
                </a:xfrm>
                <a:solidFill>
                  <a:srgbClr val="DCD6CC"/>
                </a:solidFill>
              </p:grpSpPr>
              <p:sp>
                <p:nvSpPr>
                  <p:cNvPr id="31" name="Freeform 134"/>
                  <p:cNvSpPr>
                    <a:spLocks noEditPoints="1"/>
                  </p:cNvSpPr>
                  <p:nvPr/>
                </p:nvSpPr>
                <p:spPr bwMode="auto">
                  <a:xfrm>
                    <a:off x="3887788" y="1355725"/>
                    <a:ext cx="396875" cy="193675"/>
                  </a:xfrm>
                  <a:custGeom>
                    <a:avLst/>
                    <a:gdLst/>
                    <a:ahLst/>
                    <a:cxnLst>
                      <a:cxn ang="0">
                        <a:pos x="124" y="122"/>
                      </a:cxn>
                      <a:cxn ang="0">
                        <a:pos x="102" y="118"/>
                      </a:cxn>
                      <a:cxn ang="0">
                        <a:pos x="24" y="84"/>
                      </a:cxn>
                      <a:cxn ang="0">
                        <a:pos x="6" y="70"/>
                      </a:cxn>
                      <a:cxn ang="0">
                        <a:pos x="0" y="48"/>
                      </a:cxn>
                      <a:cxn ang="0">
                        <a:pos x="0" y="10"/>
                      </a:cxn>
                      <a:cxn ang="0">
                        <a:pos x="2" y="4"/>
                      </a:cxn>
                      <a:cxn ang="0">
                        <a:pos x="8" y="0"/>
                      </a:cxn>
                      <a:cxn ang="0">
                        <a:pos x="38" y="0"/>
                      </a:cxn>
                      <a:cxn ang="0">
                        <a:pos x="106" y="26"/>
                      </a:cxn>
                      <a:cxn ang="0">
                        <a:pos x="116" y="28"/>
                      </a:cxn>
                      <a:cxn ang="0">
                        <a:pos x="126" y="30"/>
                      </a:cxn>
                      <a:cxn ang="0">
                        <a:pos x="146" y="26"/>
                      </a:cxn>
                      <a:cxn ang="0">
                        <a:pos x="204" y="2"/>
                      </a:cxn>
                      <a:cxn ang="0">
                        <a:pos x="240" y="0"/>
                      </a:cxn>
                      <a:cxn ang="0">
                        <a:pos x="244" y="2"/>
                      </a:cxn>
                      <a:cxn ang="0">
                        <a:pos x="248" y="6"/>
                      </a:cxn>
                      <a:cxn ang="0">
                        <a:pos x="250" y="48"/>
                      </a:cxn>
                      <a:cxn ang="0">
                        <a:pos x="248" y="58"/>
                      </a:cxn>
                      <a:cxn ang="0">
                        <a:pos x="234" y="78"/>
                      </a:cxn>
                      <a:cxn ang="0">
                        <a:pos x="146" y="118"/>
                      </a:cxn>
                      <a:cxn ang="0">
                        <a:pos x="136" y="122"/>
                      </a:cxn>
                      <a:cxn ang="0">
                        <a:pos x="124" y="122"/>
                      </a:cxn>
                      <a:cxn ang="0">
                        <a:pos x="16" y="48"/>
                      </a:cxn>
                      <a:cxn ang="0">
                        <a:pos x="18" y="54"/>
                      </a:cxn>
                      <a:cxn ang="0">
                        <a:pos x="24" y="66"/>
                      </a:cxn>
                      <a:cxn ang="0">
                        <a:pos x="108" y="104"/>
                      </a:cxn>
                      <a:cxn ang="0">
                        <a:pos x="116" y="106"/>
                      </a:cxn>
                      <a:cxn ang="0">
                        <a:pos x="124" y="106"/>
                      </a:cxn>
                      <a:cxn ang="0">
                        <a:pos x="140" y="104"/>
                      </a:cxn>
                      <a:cxn ang="0">
                        <a:pos x="218" y="70"/>
                      </a:cxn>
                      <a:cxn ang="0">
                        <a:pos x="228" y="60"/>
                      </a:cxn>
                      <a:cxn ang="0">
                        <a:pos x="232" y="48"/>
                      </a:cxn>
                      <a:cxn ang="0">
                        <a:pos x="208" y="18"/>
                      </a:cxn>
                      <a:cxn ang="0">
                        <a:pos x="154" y="40"/>
                      </a:cxn>
                      <a:cxn ang="0">
                        <a:pos x="126" y="46"/>
                      </a:cxn>
                      <a:cxn ang="0">
                        <a:pos x="114" y="44"/>
                      </a:cxn>
                      <a:cxn ang="0">
                        <a:pos x="38" y="18"/>
                      </a:cxn>
                    </a:cxnLst>
                    <a:rect l="0" t="0" r="r" b="b"/>
                    <a:pathLst>
                      <a:path w="250" h="122">
                        <a:moveTo>
                          <a:pt x="124" y="122"/>
                        </a:moveTo>
                        <a:lnTo>
                          <a:pt x="124" y="122"/>
                        </a:lnTo>
                        <a:lnTo>
                          <a:pt x="112" y="122"/>
                        </a:lnTo>
                        <a:lnTo>
                          <a:pt x="102" y="118"/>
                        </a:lnTo>
                        <a:lnTo>
                          <a:pt x="24" y="84"/>
                        </a:lnTo>
                        <a:lnTo>
                          <a:pt x="24" y="84"/>
                        </a:lnTo>
                        <a:lnTo>
                          <a:pt x="14" y="78"/>
                        </a:lnTo>
                        <a:lnTo>
                          <a:pt x="6" y="70"/>
                        </a:lnTo>
                        <a:lnTo>
                          <a:pt x="2" y="58"/>
                        </a:lnTo>
                        <a:lnTo>
                          <a:pt x="0" y="48"/>
                        </a:lnTo>
                        <a:lnTo>
                          <a:pt x="0" y="10"/>
                        </a:lnTo>
                        <a:lnTo>
                          <a:pt x="0" y="10"/>
                        </a:lnTo>
                        <a:lnTo>
                          <a:pt x="0" y="6"/>
                        </a:lnTo>
                        <a:lnTo>
                          <a:pt x="2" y="4"/>
                        </a:lnTo>
                        <a:lnTo>
                          <a:pt x="4" y="2"/>
                        </a:lnTo>
                        <a:lnTo>
                          <a:pt x="8" y="0"/>
                        </a:lnTo>
                        <a:lnTo>
                          <a:pt x="38" y="0"/>
                        </a:lnTo>
                        <a:lnTo>
                          <a:pt x="38" y="0"/>
                        </a:lnTo>
                        <a:lnTo>
                          <a:pt x="42" y="2"/>
                        </a:lnTo>
                        <a:lnTo>
                          <a:pt x="106" y="26"/>
                        </a:lnTo>
                        <a:lnTo>
                          <a:pt x="106" y="26"/>
                        </a:lnTo>
                        <a:lnTo>
                          <a:pt x="116" y="28"/>
                        </a:lnTo>
                        <a:lnTo>
                          <a:pt x="126" y="30"/>
                        </a:lnTo>
                        <a:lnTo>
                          <a:pt x="126" y="30"/>
                        </a:lnTo>
                        <a:lnTo>
                          <a:pt x="136" y="28"/>
                        </a:lnTo>
                        <a:lnTo>
                          <a:pt x="146" y="26"/>
                        </a:lnTo>
                        <a:lnTo>
                          <a:pt x="204" y="2"/>
                        </a:lnTo>
                        <a:lnTo>
                          <a:pt x="204" y="2"/>
                        </a:lnTo>
                        <a:lnTo>
                          <a:pt x="206" y="0"/>
                        </a:lnTo>
                        <a:lnTo>
                          <a:pt x="240" y="0"/>
                        </a:lnTo>
                        <a:lnTo>
                          <a:pt x="240" y="0"/>
                        </a:lnTo>
                        <a:lnTo>
                          <a:pt x="244" y="2"/>
                        </a:lnTo>
                        <a:lnTo>
                          <a:pt x="246" y="4"/>
                        </a:lnTo>
                        <a:lnTo>
                          <a:pt x="248" y="6"/>
                        </a:lnTo>
                        <a:lnTo>
                          <a:pt x="250" y="10"/>
                        </a:lnTo>
                        <a:lnTo>
                          <a:pt x="250" y="48"/>
                        </a:lnTo>
                        <a:lnTo>
                          <a:pt x="250" y="48"/>
                        </a:lnTo>
                        <a:lnTo>
                          <a:pt x="248" y="58"/>
                        </a:lnTo>
                        <a:lnTo>
                          <a:pt x="242" y="70"/>
                        </a:lnTo>
                        <a:lnTo>
                          <a:pt x="234" y="78"/>
                        </a:lnTo>
                        <a:lnTo>
                          <a:pt x="224" y="84"/>
                        </a:lnTo>
                        <a:lnTo>
                          <a:pt x="146" y="118"/>
                        </a:lnTo>
                        <a:lnTo>
                          <a:pt x="146" y="118"/>
                        </a:lnTo>
                        <a:lnTo>
                          <a:pt x="136" y="122"/>
                        </a:lnTo>
                        <a:lnTo>
                          <a:pt x="124" y="122"/>
                        </a:lnTo>
                        <a:lnTo>
                          <a:pt x="124" y="122"/>
                        </a:lnTo>
                        <a:close/>
                        <a:moveTo>
                          <a:pt x="16" y="18"/>
                        </a:moveTo>
                        <a:lnTo>
                          <a:pt x="16" y="48"/>
                        </a:lnTo>
                        <a:lnTo>
                          <a:pt x="16" y="48"/>
                        </a:lnTo>
                        <a:lnTo>
                          <a:pt x="18" y="54"/>
                        </a:lnTo>
                        <a:lnTo>
                          <a:pt x="20" y="60"/>
                        </a:lnTo>
                        <a:lnTo>
                          <a:pt x="24" y="66"/>
                        </a:lnTo>
                        <a:lnTo>
                          <a:pt x="30" y="70"/>
                        </a:lnTo>
                        <a:lnTo>
                          <a:pt x="108" y="104"/>
                        </a:lnTo>
                        <a:lnTo>
                          <a:pt x="108" y="104"/>
                        </a:lnTo>
                        <a:lnTo>
                          <a:pt x="116" y="106"/>
                        </a:lnTo>
                        <a:lnTo>
                          <a:pt x="124" y="106"/>
                        </a:lnTo>
                        <a:lnTo>
                          <a:pt x="124" y="106"/>
                        </a:lnTo>
                        <a:lnTo>
                          <a:pt x="132" y="106"/>
                        </a:lnTo>
                        <a:lnTo>
                          <a:pt x="140" y="104"/>
                        </a:lnTo>
                        <a:lnTo>
                          <a:pt x="218" y="70"/>
                        </a:lnTo>
                        <a:lnTo>
                          <a:pt x="218" y="70"/>
                        </a:lnTo>
                        <a:lnTo>
                          <a:pt x="224" y="66"/>
                        </a:lnTo>
                        <a:lnTo>
                          <a:pt x="228" y="60"/>
                        </a:lnTo>
                        <a:lnTo>
                          <a:pt x="232" y="54"/>
                        </a:lnTo>
                        <a:lnTo>
                          <a:pt x="232" y="48"/>
                        </a:lnTo>
                        <a:lnTo>
                          <a:pt x="232" y="18"/>
                        </a:lnTo>
                        <a:lnTo>
                          <a:pt x="208" y="18"/>
                        </a:lnTo>
                        <a:lnTo>
                          <a:pt x="154" y="40"/>
                        </a:lnTo>
                        <a:lnTo>
                          <a:pt x="154" y="40"/>
                        </a:lnTo>
                        <a:lnTo>
                          <a:pt x="140" y="44"/>
                        </a:lnTo>
                        <a:lnTo>
                          <a:pt x="126" y="46"/>
                        </a:lnTo>
                        <a:lnTo>
                          <a:pt x="126" y="46"/>
                        </a:lnTo>
                        <a:lnTo>
                          <a:pt x="114" y="44"/>
                        </a:lnTo>
                        <a:lnTo>
                          <a:pt x="100" y="42"/>
                        </a:lnTo>
                        <a:lnTo>
                          <a:pt x="38" y="18"/>
                        </a:lnTo>
                        <a:lnTo>
                          <a:pt x="16" y="18"/>
                        </a:ln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solidFill>
                        <a:srgbClr val="404146"/>
                      </a:solidFill>
                    </a:endParaRPr>
                  </a:p>
                </p:txBody>
              </p:sp>
              <p:sp>
                <p:nvSpPr>
                  <p:cNvPr id="32" name="Freeform 135"/>
                  <p:cNvSpPr>
                    <a:spLocks noEditPoints="1"/>
                  </p:cNvSpPr>
                  <p:nvPr/>
                </p:nvSpPr>
                <p:spPr bwMode="auto">
                  <a:xfrm>
                    <a:off x="3786188" y="1143000"/>
                    <a:ext cx="615950" cy="333375"/>
                  </a:xfrm>
                  <a:custGeom>
                    <a:avLst/>
                    <a:gdLst/>
                    <a:ahLst/>
                    <a:cxnLst>
                      <a:cxn ang="0">
                        <a:pos x="380" y="210"/>
                      </a:cxn>
                      <a:cxn ang="0">
                        <a:pos x="348" y="210"/>
                      </a:cxn>
                      <a:cxn ang="0">
                        <a:pos x="344" y="210"/>
                      </a:cxn>
                      <a:cxn ang="0">
                        <a:pos x="340" y="206"/>
                      </a:cxn>
                      <a:cxn ang="0">
                        <a:pos x="340" y="198"/>
                      </a:cxn>
                      <a:cxn ang="0">
                        <a:pos x="356" y="90"/>
                      </a:cxn>
                      <a:cxn ang="0">
                        <a:pos x="214" y="150"/>
                      </a:cxn>
                      <a:cxn ang="0">
                        <a:pos x="190" y="154"/>
                      </a:cxn>
                      <a:cxn ang="0">
                        <a:pos x="178" y="154"/>
                      </a:cxn>
                      <a:cxn ang="0">
                        <a:pos x="14" y="92"/>
                      </a:cxn>
                      <a:cxn ang="0">
                        <a:pos x="6" y="88"/>
                      </a:cxn>
                      <a:cxn ang="0">
                        <a:pos x="0" y="80"/>
                      </a:cxn>
                      <a:cxn ang="0">
                        <a:pos x="0" y="76"/>
                      </a:cxn>
                      <a:cxn ang="0">
                        <a:pos x="2" y="70"/>
                      </a:cxn>
                      <a:cxn ang="0">
                        <a:pos x="14" y="62"/>
                      </a:cxn>
                      <a:cxn ang="0">
                        <a:pos x="168" y="4"/>
                      </a:cxn>
                      <a:cxn ang="0">
                        <a:pos x="192" y="0"/>
                      </a:cxn>
                      <a:cxn ang="0">
                        <a:pos x="202" y="2"/>
                      </a:cxn>
                      <a:cxn ang="0">
                        <a:pos x="362" y="56"/>
                      </a:cxn>
                      <a:cxn ang="0">
                        <a:pos x="368" y="60"/>
                      </a:cxn>
                      <a:cxn ang="0">
                        <a:pos x="376" y="66"/>
                      </a:cxn>
                      <a:cxn ang="0">
                        <a:pos x="376" y="70"/>
                      </a:cxn>
                      <a:cxn ang="0">
                        <a:pos x="372" y="80"/>
                      </a:cxn>
                      <a:cxn ang="0">
                        <a:pos x="386" y="198"/>
                      </a:cxn>
                      <a:cxn ang="0">
                        <a:pos x="388" y="202"/>
                      </a:cxn>
                      <a:cxn ang="0">
                        <a:pos x="388" y="206"/>
                      </a:cxn>
                      <a:cxn ang="0">
                        <a:pos x="382" y="210"/>
                      </a:cxn>
                      <a:cxn ang="0">
                        <a:pos x="380" y="210"/>
                      </a:cxn>
                      <a:cxn ang="0">
                        <a:pos x="366" y="194"/>
                      </a:cxn>
                      <a:cxn ang="0">
                        <a:pos x="362" y="194"/>
                      </a:cxn>
                      <a:cxn ang="0">
                        <a:pos x="174" y="136"/>
                      </a:cxn>
                      <a:cxn ang="0">
                        <a:pos x="180" y="138"/>
                      </a:cxn>
                      <a:cxn ang="0">
                        <a:pos x="190" y="138"/>
                      </a:cxn>
                      <a:cxn ang="0">
                        <a:pos x="206" y="136"/>
                      </a:cxn>
                      <a:cxn ang="0">
                        <a:pos x="208" y="18"/>
                      </a:cxn>
                      <a:cxn ang="0">
                        <a:pos x="200" y="18"/>
                      </a:cxn>
                      <a:cxn ang="0">
                        <a:pos x="192" y="16"/>
                      </a:cxn>
                      <a:cxn ang="0">
                        <a:pos x="174" y="20"/>
                      </a:cxn>
                    </a:cxnLst>
                    <a:rect l="0" t="0" r="r" b="b"/>
                    <a:pathLst>
                      <a:path w="388" h="210">
                        <a:moveTo>
                          <a:pt x="380" y="210"/>
                        </a:moveTo>
                        <a:lnTo>
                          <a:pt x="380" y="210"/>
                        </a:lnTo>
                        <a:lnTo>
                          <a:pt x="380" y="210"/>
                        </a:lnTo>
                        <a:lnTo>
                          <a:pt x="348" y="210"/>
                        </a:lnTo>
                        <a:lnTo>
                          <a:pt x="348" y="210"/>
                        </a:lnTo>
                        <a:lnTo>
                          <a:pt x="344" y="210"/>
                        </a:lnTo>
                        <a:lnTo>
                          <a:pt x="340" y="206"/>
                        </a:lnTo>
                        <a:lnTo>
                          <a:pt x="340" y="206"/>
                        </a:lnTo>
                        <a:lnTo>
                          <a:pt x="340" y="202"/>
                        </a:lnTo>
                        <a:lnTo>
                          <a:pt x="340" y="198"/>
                        </a:lnTo>
                        <a:lnTo>
                          <a:pt x="356" y="170"/>
                        </a:lnTo>
                        <a:lnTo>
                          <a:pt x="356" y="90"/>
                        </a:lnTo>
                        <a:lnTo>
                          <a:pt x="214" y="150"/>
                        </a:lnTo>
                        <a:lnTo>
                          <a:pt x="214" y="150"/>
                        </a:lnTo>
                        <a:lnTo>
                          <a:pt x="202" y="154"/>
                        </a:lnTo>
                        <a:lnTo>
                          <a:pt x="190" y="154"/>
                        </a:lnTo>
                        <a:lnTo>
                          <a:pt x="190" y="154"/>
                        </a:lnTo>
                        <a:lnTo>
                          <a:pt x="178" y="154"/>
                        </a:lnTo>
                        <a:lnTo>
                          <a:pt x="168" y="152"/>
                        </a:lnTo>
                        <a:lnTo>
                          <a:pt x="14" y="92"/>
                        </a:lnTo>
                        <a:lnTo>
                          <a:pt x="14" y="92"/>
                        </a:lnTo>
                        <a:lnTo>
                          <a:pt x="6" y="88"/>
                        </a:lnTo>
                        <a:lnTo>
                          <a:pt x="2" y="84"/>
                        </a:lnTo>
                        <a:lnTo>
                          <a:pt x="0" y="80"/>
                        </a:lnTo>
                        <a:lnTo>
                          <a:pt x="0" y="76"/>
                        </a:lnTo>
                        <a:lnTo>
                          <a:pt x="0" y="76"/>
                        </a:lnTo>
                        <a:lnTo>
                          <a:pt x="0" y="74"/>
                        </a:lnTo>
                        <a:lnTo>
                          <a:pt x="2" y="70"/>
                        </a:lnTo>
                        <a:lnTo>
                          <a:pt x="6" y="66"/>
                        </a:lnTo>
                        <a:lnTo>
                          <a:pt x="14" y="62"/>
                        </a:lnTo>
                        <a:lnTo>
                          <a:pt x="168" y="4"/>
                        </a:lnTo>
                        <a:lnTo>
                          <a:pt x="168" y="4"/>
                        </a:lnTo>
                        <a:lnTo>
                          <a:pt x="178" y="2"/>
                        </a:lnTo>
                        <a:lnTo>
                          <a:pt x="192" y="0"/>
                        </a:lnTo>
                        <a:lnTo>
                          <a:pt x="192" y="0"/>
                        </a:lnTo>
                        <a:lnTo>
                          <a:pt x="202" y="2"/>
                        </a:lnTo>
                        <a:lnTo>
                          <a:pt x="214" y="4"/>
                        </a:lnTo>
                        <a:lnTo>
                          <a:pt x="362" y="56"/>
                        </a:lnTo>
                        <a:lnTo>
                          <a:pt x="362" y="56"/>
                        </a:lnTo>
                        <a:lnTo>
                          <a:pt x="368" y="60"/>
                        </a:lnTo>
                        <a:lnTo>
                          <a:pt x="372" y="64"/>
                        </a:lnTo>
                        <a:lnTo>
                          <a:pt x="376" y="66"/>
                        </a:lnTo>
                        <a:lnTo>
                          <a:pt x="376" y="70"/>
                        </a:lnTo>
                        <a:lnTo>
                          <a:pt x="376" y="70"/>
                        </a:lnTo>
                        <a:lnTo>
                          <a:pt x="376" y="74"/>
                        </a:lnTo>
                        <a:lnTo>
                          <a:pt x="372" y="80"/>
                        </a:lnTo>
                        <a:lnTo>
                          <a:pt x="372" y="170"/>
                        </a:lnTo>
                        <a:lnTo>
                          <a:pt x="386" y="198"/>
                        </a:lnTo>
                        <a:lnTo>
                          <a:pt x="386" y="198"/>
                        </a:lnTo>
                        <a:lnTo>
                          <a:pt x="388" y="202"/>
                        </a:lnTo>
                        <a:lnTo>
                          <a:pt x="388" y="202"/>
                        </a:lnTo>
                        <a:lnTo>
                          <a:pt x="388" y="206"/>
                        </a:lnTo>
                        <a:lnTo>
                          <a:pt x="386" y="208"/>
                        </a:lnTo>
                        <a:lnTo>
                          <a:pt x="382" y="210"/>
                        </a:lnTo>
                        <a:lnTo>
                          <a:pt x="380" y="210"/>
                        </a:lnTo>
                        <a:lnTo>
                          <a:pt x="380" y="210"/>
                        </a:lnTo>
                        <a:close/>
                        <a:moveTo>
                          <a:pt x="362" y="194"/>
                        </a:moveTo>
                        <a:lnTo>
                          <a:pt x="366" y="194"/>
                        </a:lnTo>
                        <a:lnTo>
                          <a:pt x="364" y="190"/>
                        </a:lnTo>
                        <a:lnTo>
                          <a:pt x="362" y="194"/>
                        </a:lnTo>
                        <a:close/>
                        <a:moveTo>
                          <a:pt x="20" y="76"/>
                        </a:moveTo>
                        <a:lnTo>
                          <a:pt x="174" y="136"/>
                        </a:lnTo>
                        <a:lnTo>
                          <a:pt x="174" y="136"/>
                        </a:lnTo>
                        <a:lnTo>
                          <a:pt x="180" y="138"/>
                        </a:lnTo>
                        <a:lnTo>
                          <a:pt x="190" y="138"/>
                        </a:lnTo>
                        <a:lnTo>
                          <a:pt x="190" y="138"/>
                        </a:lnTo>
                        <a:lnTo>
                          <a:pt x="198" y="138"/>
                        </a:lnTo>
                        <a:lnTo>
                          <a:pt x="206" y="136"/>
                        </a:lnTo>
                        <a:lnTo>
                          <a:pt x="356" y="72"/>
                        </a:lnTo>
                        <a:lnTo>
                          <a:pt x="208" y="18"/>
                        </a:lnTo>
                        <a:lnTo>
                          <a:pt x="208" y="18"/>
                        </a:lnTo>
                        <a:lnTo>
                          <a:pt x="200" y="18"/>
                        </a:lnTo>
                        <a:lnTo>
                          <a:pt x="192" y="16"/>
                        </a:lnTo>
                        <a:lnTo>
                          <a:pt x="192" y="16"/>
                        </a:lnTo>
                        <a:lnTo>
                          <a:pt x="182" y="18"/>
                        </a:lnTo>
                        <a:lnTo>
                          <a:pt x="174" y="20"/>
                        </a:lnTo>
                        <a:lnTo>
                          <a:pt x="20" y="76"/>
                        </a:ln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solidFill>
                        <a:srgbClr val="404146"/>
                      </a:solidFill>
                    </a:endParaRPr>
                  </a:p>
                </p:txBody>
              </p:sp>
            </p:grpSp>
            <p:sp>
              <p:nvSpPr>
                <p:cNvPr id="18" name="矩形 17"/>
                <p:cNvSpPr/>
                <p:nvPr/>
              </p:nvSpPr>
              <p:spPr>
                <a:xfrm>
                  <a:off x="2119141" y="2113766"/>
                  <a:ext cx="6143625" cy="322009"/>
                </a:xfrm>
                <a:prstGeom prst="rect">
                  <a:avLst/>
                </a:prstGeom>
              </p:spPr>
              <p:txBody>
                <a:bodyPr wrap="square" lIns="68570" tIns="34289" rIns="68570" bIns="34289">
                  <a:spAutoFit/>
                </a:bodyPr>
                <a:lstStyle/>
                <a:p>
                  <a:pPr defTabSz="685681">
                    <a:lnSpc>
                      <a:spcPct val="130000"/>
                    </a:lnSpc>
                  </a:pPr>
                  <a:r>
                    <a:rPr lang="zh-CN" altLang="en-US" sz="1400" dirty="0" smtClean="0">
                      <a:solidFill>
                        <a:srgbClr val="404146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继续完成小程序的前端界面部分</a:t>
                  </a:r>
                  <a:endParaRPr lang="zh-CN" altLang="en-US" sz="1400" dirty="0">
                    <a:solidFill>
                      <a:srgbClr val="40414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grpSp>
            <p:nvGrpSpPr>
              <p:cNvPr id="3" name="组合 2"/>
              <p:cNvGrpSpPr/>
              <p:nvPr/>
            </p:nvGrpSpPr>
            <p:grpSpPr>
              <a:xfrm>
                <a:off x="2636559" y="3148744"/>
                <a:ext cx="7012204" cy="781050"/>
                <a:chOff x="2636559" y="3148744"/>
                <a:chExt cx="7012204" cy="781050"/>
              </a:xfrm>
            </p:grpSpPr>
            <p:sp>
              <p:nvSpPr>
                <p:cNvPr id="36" name="椭圆 35"/>
                <p:cNvSpPr/>
                <p:nvPr/>
              </p:nvSpPr>
              <p:spPr>
                <a:xfrm>
                  <a:off x="2636559" y="3148744"/>
                  <a:ext cx="781050" cy="781050"/>
                </a:xfrm>
                <a:prstGeom prst="ellipse">
                  <a:avLst/>
                </a:prstGeom>
                <a:solidFill>
                  <a:srgbClr val="BC1F26"/>
                </a:solidFill>
                <a:ln>
                  <a:solidFill>
                    <a:srgbClr val="DCD6C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rgbClr val="404146"/>
                    </a:solidFill>
                  </a:endParaRPr>
                </a:p>
              </p:txBody>
            </p:sp>
            <p:grpSp>
              <p:nvGrpSpPr>
                <p:cNvPr id="37" name="组 19"/>
                <p:cNvGrpSpPr/>
                <p:nvPr/>
              </p:nvGrpSpPr>
              <p:grpSpPr>
                <a:xfrm>
                  <a:off x="2832265" y="3305906"/>
                  <a:ext cx="394843" cy="527654"/>
                  <a:chOff x="3910013" y="1676400"/>
                  <a:chExt cx="349250" cy="466725"/>
                </a:xfrm>
                <a:solidFill>
                  <a:srgbClr val="DCD6CC"/>
                </a:solidFill>
              </p:grpSpPr>
              <p:sp>
                <p:nvSpPr>
                  <p:cNvPr id="38" name="Freeform 139"/>
                  <p:cNvSpPr>
                    <a:spLocks noEditPoints="1"/>
                  </p:cNvSpPr>
                  <p:nvPr/>
                </p:nvSpPr>
                <p:spPr bwMode="auto">
                  <a:xfrm>
                    <a:off x="3910013" y="1676400"/>
                    <a:ext cx="349250" cy="466725"/>
                  </a:xfrm>
                  <a:custGeom>
                    <a:avLst/>
                    <a:gdLst/>
                    <a:ahLst/>
                    <a:cxnLst>
                      <a:cxn ang="0">
                        <a:pos x="110" y="294"/>
                      </a:cxn>
                      <a:cxn ang="0">
                        <a:pos x="96" y="288"/>
                      </a:cxn>
                      <a:cxn ang="0">
                        <a:pos x="76" y="266"/>
                      </a:cxn>
                      <a:cxn ang="0">
                        <a:pos x="44" y="226"/>
                      </a:cxn>
                      <a:cxn ang="0">
                        <a:pos x="14" y="172"/>
                      </a:cxn>
                      <a:cxn ang="0">
                        <a:pos x="4" y="142"/>
                      </a:cxn>
                      <a:cxn ang="0">
                        <a:pos x="0" y="114"/>
                      </a:cxn>
                      <a:cxn ang="0">
                        <a:pos x="0" y="100"/>
                      </a:cxn>
                      <a:cxn ang="0">
                        <a:pos x="6" y="74"/>
                      </a:cxn>
                      <a:cxn ang="0">
                        <a:pos x="14" y="52"/>
                      </a:cxn>
                      <a:cxn ang="0">
                        <a:pos x="28" y="32"/>
                      </a:cxn>
                      <a:cxn ang="0">
                        <a:pos x="36" y="24"/>
                      </a:cxn>
                      <a:cxn ang="0">
                        <a:pos x="70" y="6"/>
                      </a:cxn>
                      <a:cxn ang="0">
                        <a:pos x="110" y="0"/>
                      </a:cxn>
                      <a:cxn ang="0">
                        <a:pos x="132" y="0"/>
                      </a:cxn>
                      <a:cxn ang="0">
                        <a:pos x="168" y="14"/>
                      </a:cxn>
                      <a:cxn ang="0">
                        <a:pos x="184" y="24"/>
                      </a:cxn>
                      <a:cxn ang="0">
                        <a:pos x="200" y="42"/>
                      </a:cxn>
                      <a:cxn ang="0">
                        <a:pos x="212" y="62"/>
                      </a:cxn>
                      <a:cxn ang="0">
                        <a:pos x="218" y="86"/>
                      </a:cxn>
                      <a:cxn ang="0">
                        <a:pos x="220" y="114"/>
                      </a:cxn>
                      <a:cxn ang="0">
                        <a:pos x="220" y="128"/>
                      </a:cxn>
                      <a:cxn ang="0">
                        <a:pos x="212" y="158"/>
                      </a:cxn>
                      <a:cxn ang="0">
                        <a:pos x="192" y="200"/>
                      </a:cxn>
                      <a:cxn ang="0">
                        <a:pos x="160" y="248"/>
                      </a:cxn>
                      <a:cxn ang="0">
                        <a:pos x="126" y="288"/>
                      </a:cxn>
                      <a:cxn ang="0">
                        <a:pos x="118" y="292"/>
                      </a:cxn>
                      <a:cxn ang="0">
                        <a:pos x="110" y="294"/>
                      </a:cxn>
                      <a:cxn ang="0">
                        <a:pos x="110" y="16"/>
                      </a:cxn>
                      <a:cxn ang="0">
                        <a:pos x="86" y="18"/>
                      </a:cxn>
                      <a:cxn ang="0">
                        <a:pos x="66" y="24"/>
                      </a:cxn>
                      <a:cxn ang="0">
                        <a:pos x="38" y="48"/>
                      </a:cxn>
                      <a:cxn ang="0">
                        <a:pos x="22" y="80"/>
                      </a:cxn>
                      <a:cxn ang="0">
                        <a:pos x="16" y="114"/>
                      </a:cxn>
                      <a:cxn ang="0">
                        <a:pos x="18" y="126"/>
                      </a:cxn>
                      <a:cxn ang="0">
                        <a:pos x="24" y="154"/>
                      </a:cxn>
                      <a:cxn ang="0">
                        <a:pos x="42" y="194"/>
                      </a:cxn>
                      <a:cxn ang="0">
                        <a:pos x="74" y="238"/>
                      </a:cxn>
                      <a:cxn ang="0">
                        <a:pos x="106" y="276"/>
                      </a:cxn>
                      <a:cxn ang="0">
                        <a:pos x="110" y="278"/>
                      </a:cxn>
                      <a:cxn ang="0">
                        <a:pos x="114" y="276"/>
                      </a:cxn>
                      <a:cxn ang="0">
                        <a:pos x="146" y="238"/>
                      </a:cxn>
                      <a:cxn ang="0">
                        <a:pos x="178" y="194"/>
                      </a:cxn>
                      <a:cxn ang="0">
                        <a:pos x="196" y="154"/>
                      </a:cxn>
                      <a:cxn ang="0">
                        <a:pos x="204" y="126"/>
                      </a:cxn>
                      <a:cxn ang="0">
                        <a:pos x="204" y="114"/>
                      </a:cxn>
                      <a:cxn ang="0">
                        <a:pos x="200" y="80"/>
                      </a:cxn>
                      <a:cxn ang="0">
                        <a:pos x="184" y="48"/>
                      </a:cxn>
                      <a:cxn ang="0">
                        <a:pos x="154" y="24"/>
                      </a:cxn>
                      <a:cxn ang="0">
                        <a:pos x="134" y="18"/>
                      </a:cxn>
                      <a:cxn ang="0">
                        <a:pos x="110" y="16"/>
                      </a:cxn>
                    </a:cxnLst>
                    <a:rect l="0" t="0" r="r" b="b"/>
                    <a:pathLst>
                      <a:path w="220" h="294">
                        <a:moveTo>
                          <a:pt x="110" y="294"/>
                        </a:moveTo>
                        <a:lnTo>
                          <a:pt x="110" y="294"/>
                        </a:lnTo>
                        <a:lnTo>
                          <a:pt x="102" y="292"/>
                        </a:lnTo>
                        <a:lnTo>
                          <a:pt x="96" y="288"/>
                        </a:lnTo>
                        <a:lnTo>
                          <a:pt x="96" y="288"/>
                        </a:lnTo>
                        <a:lnTo>
                          <a:pt x="76" y="266"/>
                        </a:lnTo>
                        <a:lnTo>
                          <a:pt x="60" y="248"/>
                        </a:lnTo>
                        <a:lnTo>
                          <a:pt x="44" y="226"/>
                        </a:lnTo>
                        <a:lnTo>
                          <a:pt x="28" y="200"/>
                        </a:lnTo>
                        <a:lnTo>
                          <a:pt x="14" y="172"/>
                        </a:lnTo>
                        <a:lnTo>
                          <a:pt x="8" y="158"/>
                        </a:lnTo>
                        <a:lnTo>
                          <a:pt x="4" y="142"/>
                        </a:lnTo>
                        <a:lnTo>
                          <a:pt x="2" y="128"/>
                        </a:lnTo>
                        <a:lnTo>
                          <a:pt x="0" y="114"/>
                        </a:lnTo>
                        <a:lnTo>
                          <a:pt x="0" y="114"/>
                        </a:lnTo>
                        <a:lnTo>
                          <a:pt x="0" y="100"/>
                        </a:lnTo>
                        <a:lnTo>
                          <a:pt x="2" y="86"/>
                        </a:lnTo>
                        <a:lnTo>
                          <a:pt x="6" y="74"/>
                        </a:lnTo>
                        <a:lnTo>
                          <a:pt x="10" y="62"/>
                        </a:lnTo>
                        <a:lnTo>
                          <a:pt x="14" y="52"/>
                        </a:lnTo>
                        <a:lnTo>
                          <a:pt x="20" y="42"/>
                        </a:lnTo>
                        <a:lnTo>
                          <a:pt x="28" y="32"/>
                        </a:lnTo>
                        <a:lnTo>
                          <a:pt x="36" y="24"/>
                        </a:lnTo>
                        <a:lnTo>
                          <a:pt x="36" y="24"/>
                        </a:lnTo>
                        <a:lnTo>
                          <a:pt x="52" y="14"/>
                        </a:lnTo>
                        <a:lnTo>
                          <a:pt x="70" y="6"/>
                        </a:lnTo>
                        <a:lnTo>
                          <a:pt x="90" y="0"/>
                        </a:lnTo>
                        <a:lnTo>
                          <a:pt x="110" y="0"/>
                        </a:lnTo>
                        <a:lnTo>
                          <a:pt x="110" y="0"/>
                        </a:lnTo>
                        <a:lnTo>
                          <a:pt x="132" y="0"/>
                        </a:lnTo>
                        <a:lnTo>
                          <a:pt x="150" y="6"/>
                        </a:lnTo>
                        <a:lnTo>
                          <a:pt x="168" y="14"/>
                        </a:lnTo>
                        <a:lnTo>
                          <a:pt x="184" y="24"/>
                        </a:lnTo>
                        <a:lnTo>
                          <a:pt x="184" y="24"/>
                        </a:lnTo>
                        <a:lnTo>
                          <a:pt x="192" y="32"/>
                        </a:lnTo>
                        <a:lnTo>
                          <a:pt x="200" y="42"/>
                        </a:lnTo>
                        <a:lnTo>
                          <a:pt x="206" y="52"/>
                        </a:lnTo>
                        <a:lnTo>
                          <a:pt x="212" y="62"/>
                        </a:lnTo>
                        <a:lnTo>
                          <a:pt x="216" y="74"/>
                        </a:lnTo>
                        <a:lnTo>
                          <a:pt x="218" y="86"/>
                        </a:lnTo>
                        <a:lnTo>
                          <a:pt x="220" y="100"/>
                        </a:lnTo>
                        <a:lnTo>
                          <a:pt x="220" y="114"/>
                        </a:lnTo>
                        <a:lnTo>
                          <a:pt x="220" y="114"/>
                        </a:lnTo>
                        <a:lnTo>
                          <a:pt x="220" y="128"/>
                        </a:lnTo>
                        <a:lnTo>
                          <a:pt x="216" y="142"/>
                        </a:lnTo>
                        <a:lnTo>
                          <a:pt x="212" y="158"/>
                        </a:lnTo>
                        <a:lnTo>
                          <a:pt x="206" y="172"/>
                        </a:lnTo>
                        <a:lnTo>
                          <a:pt x="192" y="200"/>
                        </a:lnTo>
                        <a:lnTo>
                          <a:pt x="176" y="226"/>
                        </a:lnTo>
                        <a:lnTo>
                          <a:pt x="160" y="248"/>
                        </a:lnTo>
                        <a:lnTo>
                          <a:pt x="144" y="266"/>
                        </a:lnTo>
                        <a:lnTo>
                          <a:pt x="126" y="288"/>
                        </a:lnTo>
                        <a:lnTo>
                          <a:pt x="126" y="288"/>
                        </a:lnTo>
                        <a:lnTo>
                          <a:pt x="118" y="292"/>
                        </a:lnTo>
                        <a:lnTo>
                          <a:pt x="110" y="294"/>
                        </a:lnTo>
                        <a:lnTo>
                          <a:pt x="110" y="294"/>
                        </a:lnTo>
                        <a:close/>
                        <a:moveTo>
                          <a:pt x="110" y="16"/>
                        </a:moveTo>
                        <a:lnTo>
                          <a:pt x="110" y="16"/>
                        </a:lnTo>
                        <a:lnTo>
                          <a:pt x="98" y="16"/>
                        </a:lnTo>
                        <a:lnTo>
                          <a:pt x="86" y="18"/>
                        </a:lnTo>
                        <a:lnTo>
                          <a:pt x="76" y="20"/>
                        </a:lnTo>
                        <a:lnTo>
                          <a:pt x="66" y="24"/>
                        </a:lnTo>
                        <a:lnTo>
                          <a:pt x="50" y="34"/>
                        </a:lnTo>
                        <a:lnTo>
                          <a:pt x="38" y="48"/>
                        </a:lnTo>
                        <a:lnTo>
                          <a:pt x="28" y="62"/>
                        </a:lnTo>
                        <a:lnTo>
                          <a:pt x="22" y="80"/>
                        </a:lnTo>
                        <a:lnTo>
                          <a:pt x="18" y="96"/>
                        </a:lnTo>
                        <a:lnTo>
                          <a:pt x="16" y="114"/>
                        </a:lnTo>
                        <a:lnTo>
                          <a:pt x="16" y="114"/>
                        </a:lnTo>
                        <a:lnTo>
                          <a:pt x="18" y="126"/>
                        </a:lnTo>
                        <a:lnTo>
                          <a:pt x="20" y="140"/>
                        </a:lnTo>
                        <a:lnTo>
                          <a:pt x="24" y="154"/>
                        </a:lnTo>
                        <a:lnTo>
                          <a:pt x="30" y="168"/>
                        </a:lnTo>
                        <a:lnTo>
                          <a:pt x="42" y="194"/>
                        </a:lnTo>
                        <a:lnTo>
                          <a:pt x="58" y="218"/>
                        </a:lnTo>
                        <a:lnTo>
                          <a:pt x="74" y="238"/>
                        </a:lnTo>
                        <a:lnTo>
                          <a:pt x="88" y="256"/>
                        </a:lnTo>
                        <a:lnTo>
                          <a:pt x="106" y="276"/>
                        </a:lnTo>
                        <a:lnTo>
                          <a:pt x="106" y="276"/>
                        </a:lnTo>
                        <a:lnTo>
                          <a:pt x="110" y="278"/>
                        </a:lnTo>
                        <a:lnTo>
                          <a:pt x="114" y="276"/>
                        </a:lnTo>
                        <a:lnTo>
                          <a:pt x="114" y="276"/>
                        </a:lnTo>
                        <a:lnTo>
                          <a:pt x="132" y="256"/>
                        </a:lnTo>
                        <a:lnTo>
                          <a:pt x="146" y="238"/>
                        </a:lnTo>
                        <a:lnTo>
                          <a:pt x="162" y="218"/>
                        </a:lnTo>
                        <a:lnTo>
                          <a:pt x="178" y="194"/>
                        </a:lnTo>
                        <a:lnTo>
                          <a:pt x="192" y="168"/>
                        </a:lnTo>
                        <a:lnTo>
                          <a:pt x="196" y="154"/>
                        </a:lnTo>
                        <a:lnTo>
                          <a:pt x="200" y="140"/>
                        </a:lnTo>
                        <a:lnTo>
                          <a:pt x="204" y="126"/>
                        </a:lnTo>
                        <a:lnTo>
                          <a:pt x="204" y="114"/>
                        </a:lnTo>
                        <a:lnTo>
                          <a:pt x="204" y="114"/>
                        </a:lnTo>
                        <a:lnTo>
                          <a:pt x="204" y="96"/>
                        </a:lnTo>
                        <a:lnTo>
                          <a:pt x="200" y="80"/>
                        </a:lnTo>
                        <a:lnTo>
                          <a:pt x="192" y="62"/>
                        </a:lnTo>
                        <a:lnTo>
                          <a:pt x="184" y="48"/>
                        </a:lnTo>
                        <a:lnTo>
                          <a:pt x="170" y="34"/>
                        </a:lnTo>
                        <a:lnTo>
                          <a:pt x="154" y="24"/>
                        </a:lnTo>
                        <a:lnTo>
                          <a:pt x="144" y="20"/>
                        </a:lnTo>
                        <a:lnTo>
                          <a:pt x="134" y="18"/>
                        </a:lnTo>
                        <a:lnTo>
                          <a:pt x="122" y="16"/>
                        </a:lnTo>
                        <a:lnTo>
                          <a:pt x="110" y="16"/>
                        </a:lnTo>
                        <a:lnTo>
                          <a:pt x="110" y="16"/>
                        </a:ln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solidFill>
                        <a:srgbClr val="404146"/>
                      </a:solidFill>
                    </a:endParaRPr>
                  </a:p>
                </p:txBody>
              </p:sp>
              <p:sp>
                <p:nvSpPr>
                  <p:cNvPr id="39" name="Freeform 140"/>
                  <p:cNvSpPr>
                    <a:spLocks noEditPoints="1"/>
                  </p:cNvSpPr>
                  <p:nvPr/>
                </p:nvSpPr>
                <p:spPr bwMode="auto">
                  <a:xfrm>
                    <a:off x="3992563" y="1739900"/>
                    <a:ext cx="184150" cy="180975"/>
                  </a:xfrm>
                  <a:custGeom>
                    <a:avLst/>
                    <a:gdLst/>
                    <a:ahLst/>
                    <a:cxnLst>
                      <a:cxn ang="0">
                        <a:pos x="58" y="114"/>
                      </a:cxn>
                      <a:cxn ang="0">
                        <a:pos x="36" y="110"/>
                      </a:cxn>
                      <a:cxn ang="0">
                        <a:pos x="18" y="98"/>
                      </a:cxn>
                      <a:cxn ang="0">
                        <a:pos x="6" y="80"/>
                      </a:cxn>
                      <a:cxn ang="0">
                        <a:pos x="0" y="58"/>
                      </a:cxn>
                      <a:cxn ang="0">
                        <a:pos x="2" y="46"/>
                      </a:cxn>
                      <a:cxn ang="0">
                        <a:pos x="10" y="24"/>
                      </a:cxn>
                      <a:cxn ang="0">
                        <a:pos x="26" y="10"/>
                      </a:cxn>
                      <a:cxn ang="0">
                        <a:pos x="46" y="0"/>
                      </a:cxn>
                      <a:cxn ang="0">
                        <a:pos x="58" y="0"/>
                      </a:cxn>
                      <a:cxn ang="0">
                        <a:pos x="80" y="4"/>
                      </a:cxn>
                      <a:cxn ang="0">
                        <a:pos x="100" y="16"/>
                      </a:cxn>
                      <a:cxn ang="0">
                        <a:pos x="112" y="34"/>
                      </a:cxn>
                      <a:cxn ang="0">
                        <a:pos x="116" y="58"/>
                      </a:cxn>
                      <a:cxn ang="0">
                        <a:pos x="114" y="68"/>
                      </a:cxn>
                      <a:cxn ang="0">
                        <a:pos x="106" y="90"/>
                      </a:cxn>
                      <a:cxn ang="0">
                        <a:pos x="90" y="104"/>
                      </a:cxn>
                      <a:cxn ang="0">
                        <a:pos x="70" y="114"/>
                      </a:cxn>
                      <a:cxn ang="0">
                        <a:pos x="58" y="114"/>
                      </a:cxn>
                      <a:cxn ang="0">
                        <a:pos x="58" y="16"/>
                      </a:cxn>
                      <a:cxn ang="0">
                        <a:pos x="42" y="18"/>
                      </a:cxn>
                      <a:cxn ang="0">
                        <a:pos x="30" y="28"/>
                      </a:cxn>
                      <a:cxn ang="0">
                        <a:pos x="20" y="42"/>
                      </a:cxn>
                      <a:cxn ang="0">
                        <a:pos x="16" y="58"/>
                      </a:cxn>
                      <a:cxn ang="0">
                        <a:pos x="18" y="66"/>
                      </a:cxn>
                      <a:cxn ang="0">
                        <a:pos x="24" y="80"/>
                      </a:cxn>
                      <a:cxn ang="0">
                        <a:pos x="36" y="92"/>
                      </a:cxn>
                      <a:cxn ang="0">
                        <a:pos x="50" y="98"/>
                      </a:cxn>
                      <a:cxn ang="0">
                        <a:pos x="58" y="98"/>
                      </a:cxn>
                      <a:cxn ang="0">
                        <a:pos x="74" y="96"/>
                      </a:cxn>
                      <a:cxn ang="0">
                        <a:pos x="88" y="86"/>
                      </a:cxn>
                      <a:cxn ang="0">
                        <a:pos x="96" y="74"/>
                      </a:cxn>
                      <a:cxn ang="0">
                        <a:pos x="100" y="58"/>
                      </a:cxn>
                      <a:cxn ang="0">
                        <a:pos x="98" y="48"/>
                      </a:cxn>
                      <a:cxn ang="0">
                        <a:pos x="92" y="34"/>
                      </a:cxn>
                      <a:cxn ang="0">
                        <a:pos x="82" y="22"/>
                      </a:cxn>
                      <a:cxn ang="0">
                        <a:pos x="66" y="16"/>
                      </a:cxn>
                      <a:cxn ang="0">
                        <a:pos x="58" y="16"/>
                      </a:cxn>
                    </a:cxnLst>
                    <a:rect l="0" t="0" r="r" b="b"/>
                    <a:pathLst>
                      <a:path w="116" h="114">
                        <a:moveTo>
                          <a:pt x="58" y="114"/>
                        </a:moveTo>
                        <a:lnTo>
                          <a:pt x="58" y="114"/>
                        </a:lnTo>
                        <a:lnTo>
                          <a:pt x="46" y="114"/>
                        </a:lnTo>
                        <a:lnTo>
                          <a:pt x="36" y="110"/>
                        </a:lnTo>
                        <a:lnTo>
                          <a:pt x="26" y="104"/>
                        </a:lnTo>
                        <a:lnTo>
                          <a:pt x="18" y="98"/>
                        </a:lnTo>
                        <a:lnTo>
                          <a:pt x="10" y="90"/>
                        </a:lnTo>
                        <a:lnTo>
                          <a:pt x="6" y="80"/>
                        </a:lnTo>
                        <a:lnTo>
                          <a:pt x="2" y="68"/>
                        </a:lnTo>
                        <a:lnTo>
                          <a:pt x="0" y="58"/>
                        </a:lnTo>
                        <a:lnTo>
                          <a:pt x="0" y="58"/>
                        </a:lnTo>
                        <a:lnTo>
                          <a:pt x="2" y="46"/>
                        </a:lnTo>
                        <a:lnTo>
                          <a:pt x="6" y="34"/>
                        </a:lnTo>
                        <a:lnTo>
                          <a:pt x="10" y="24"/>
                        </a:lnTo>
                        <a:lnTo>
                          <a:pt x="18" y="16"/>
                        </a:lnTo>
                        <a:lnTo>
                          <a:pt x="26" y="10"/>
                        </a:lnTo>
                        <a:lnTo>
                          <a:pt x="36" y="4"/>
                        </a:lnTo>
                        <a:lnTo>
                          <a:pt x="46" y="0"/>
                        </a:lnTo>
                        <a:lnTo>
                          <a:pt x="58" y="0"/>
                        </a:lnTo>
                        <a:lnTo>
                          <a:pt x="58" y="0"/>
                        </a:lnTo>
                        <a:lnTo>
                          <a:pt x="70" y="0"/>
                        </a:lnTo>
                        <a:lnTo>
                          <a:pt x="80" y="4"/>
                        </a:lnTo>
                        <a:lnTo>
                          <a:pt x="90" y="10"/>
                        </a:lnTo>
                        <a:lnTo>
                          <a:pt x="100" y="16"/>
                        </a:lnTo>
                        <a:lnTo>
                          <a:pt x="106" y="24"/>
                        </a:lnTo>
                        <a:lnTo>
                          <a:pt x="112" y="34"/>
                        </a:lnTo>
                        <a:lnTo>
                          <a:pt x="114" y="46"/>
                        </a:lnTo>
                        <a:lnTo>
                          <a:pt x="116" y="58"/>
                        </a:lnTo>
                        <a:lnTo>
                          <a:pt x="116" y="58"/>
                        </a:lnTo>
                        <a:lnTo>
                          <a:pt x="114" y="68"/>
                        </a:lnTo>
                        <a:lnTo>
                          <a:pt x="112" y="80"/>
                        </a:lnTo>
                        <a:lnTo>
                          <a:pt x="106" y="90"/>
                        </a:lnTo>
                        <a:lnTo>
                          <a:pt x="100" y="98"/>
                        </a:lnTo>
                        <a:lnTo>
                          <a:pt x="90" y="104"/>
                        </a:lnTo>
                        <a:lnTo>
                          <a:pt x="80" y="110"/>
                        </a:lnTo>
                        <a:lnTo>
                          <a:pt x="70" y="114"/>
                        </a:lnTo>
                        <a:lnTo>
                          <a:pt x="58" y="114"/>
                        </a:lnTo>
                        <a:lnTo>
                          <a:pt x="58" y="114"/>
                        </a:lnTo>
                        <a:close/>
                        <a:moveTo>
                          <a:pt x="58" y="16"/>
                        </a:moveTo>
                        <a:lnTo>
                          <a:pt x="58" y="16"/>
                        </a:lnTo>
                        <a:lnTo>
                          <a:pt x="50" y="16"/>
                        </a:lnTo>
                        <a:lnTo>
                          <a:pt x="42" y="18"/>
                        </a:lnTo>
                        <a:lnTo>
                          <a:pt x="36" y="22"/>
                        </a:lnTo>
                        <a:lnTo>
                          <a:pt x="30" y="28"/>
                        </a:lnTo>
                        <a:lnTo>
                          <a:pt x="24" y="34"/>
                        </a:lnTo>
                        <a:lnTo>
                          <a:pt x="20" y="42"/>
                        </a:lnTo>
                        <a:lnTo>
                          <a:pt x="18" y="48"/>
                        </a:lnTo>
                        <a:lnTo>
                          <a:pt x="16" y="58"/>
                        </a:lnTo>
                        <a:lnTo>
                          <a:pt x="16" y="58"/>
                        </a:lnTo>
                        <a:lnTo>
                          <a:pt x="18" y="66"/>
                        </a:lnTo>
                        <a:lnTo>
                          <a:pt x="20" y="74"/>
                        </a:lnTo>
                        <a:lnTo>
                          <a:pt x="24" y="80"/>
                        </a:lnTo>
                        <a:lnTo>
                          <a:pt x="30" y="86"/>
                        </a:lnTo>
                        <a:lnTo>
                          <a:pt x="36" y="92"/>
                        </a:lnTo>
                        <a:lnTo>
                          <a:pt x="42" y="96"/>
                        </a:lnTo>
                        <a:lnTo>
                          <a:pt x="50" y="98"/>
                        </a:lnTo>
                        <a:lnTo>
                          <a:pt x="58" y="98"/>
                        </a:lnTo>
                        <a:lnTo>
                          <a:pt x="58" y="98"/>
                        </a:lnTo>
                        <a:lnTo>
                          <a:pt x="66" y="98"/>
                        </a:lnTo>
                        <a:lnTo>
                          <a:pt x="74" y="96"/>
                        </a:lnTo>
                        <a:lnTo>
                          <a:pt x="82" y="92"/>
                        </a:lnTo>
                        <a:lnTo>
                          <a:pt x="88" y="86"/>
                        </a:lnTo>
                        <a:lnTo>
                          <a:pt x="92" y="80"/>
                        </a:lnTo>
                        <a:lnTo>
                          <a:pt x="96" y="74"/>
                        </a:lnTo>
                        <a:lnTo>
                          <a:pt x="98" y="66"/>
                        </a:lnTo>
                        <a:lnTo>
                          <a:pt x="100" y="58"/>
                        </a:lnTo>
                        <a:lnTo>
                          <a:pt x="100" y="58"/>
                        </a:lnTo>
                        <a:lnTo>
                          <a:pt x="98" y="48"/>
                        </a:lnTo>
                        <a:lnTo>
                          <a:pt x="96" y="40"/>
                        </a:lnTo>
                        <a:lnTo>
                          <a:pt x="92" y="34"/>
                        </a:lnTo>
                        <a:lnTo>
                          <a:pt x="88" y="28"/>
                        </a:lnTo>
                        <a:lnTo>
                          <a:pt x="82" y="22"/>
                        </a:lnTo>
                        <a:lnTo>
                          <a:pt x="74" y="18"/>
                        </a:lnTo>
                        <a:lnTo>
                          <a:pt x="66" y="16"/>
                        </a:lnTo>
                        <a:lnTo>
                          <a:pt x="58" y="16"/>
                        </a:lnTo>
                        <a:lnTo>
                          <a:pt x="58" y="16"/>
                        </a:ln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solidFill>
                        <a:srgbClr val="404146"/>
                      </a:solidFill>
                    </a:endParaRPr>
                  </a:p>
                </p:txBody>
              </p:sp>
            </p:grpSp>
            <p:sp>
              <p:nvSpPr>
                <p:cNvPr id="35" name="矩形 34"/>
                <p:cNvSpPr/>
                <p:nvPr/>
              </p:nvSpPr>
              <p:spPr>
                <a:xfrm>
                  <a:off x="3505138" y="3166512"/>
                  <a:ext cx="6143625" cy="349324"/>
                </a:xfrm>
                <a:prstGeom prst="rect">
                  <a:avLst/>
                </a:prstGeom>
              </p:spPr>
              <p:txBody>
                <a:bodyPr wrap="square" lIns="68570" tIns="34289" rIns="68570" bIns="34289">
                  <a:spAutoFit/>
                </a:bodyPr>
                <a:lstStyle/>
                <a:p>
                  <a:pPr defTabSz="685681">
                    <a:lnSpc>
                      <a:spcPct val="130000"/>
                    </a:lnSpc>
                  </a:pPr>
                  <a:r>
                    <a:rPr lang="zh-CN" altLang="en-US" sz="1400" dirty="0" smtClean="0">
                      <a:solidFill>
                        <a:srgbClr val="404146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继续完善爬虫，使其能够在服务器上定时运行。</a:t>
                  </a:r>
                  <a:endParaRPr lang="zh-CN" altLang="en-US" sz="1400" dirty="0">
                    <a:solidFill>
                      <a:srgbClr val="40414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grpSp>
            <p:nvGrpSpPr>
              <p:cNvPr id="5" name="组合 4"/>
              <p:cNvGrpSpPr/>
              <p:nvPr/>
            </p:nvGrpSpPr>
            <p:grpSpPr>
              <a:xfrm>
                <a:off x="3423873" y="5491021"/>
                <a:ext cx="7015498" cy="781050"/>
                <a:chOff x="3423873" y="5491021"/>
                <a:chExt cx="7015498" cy="781050"/>
              </a:xfrm>
            </p:grpSpPr>
            <p:sp>
              <p:nvSpPr>
                <p:cNvPr id="43" name="椭圆 42"/>
                <p:cNvSpPr/>
                <p:nvPr/>
              </p:nvSpPr>
              <p:spPr>
                <a:xfrm>
                  <a:off x="3423873" y="5491021"/>
                  <a:ext cx="781050" cy="781050"/>
                </a:xfrm>
                <a:prstGeom prst="ellipse">
                  <a:avLst/>
                </a:prstGeom>
                <a:solidFill>
                  <a:srgbClr val="BC1F26"/>
                </a:solidFill>
                <a:ln>
                  <a:solidFill>
                    <a:srgbClr val="DCD6C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rgbClr val="404146"/>
                    </a:solidFill>
                  </a:endParaRPr>
                </a:p>
              </p:txBody>
            </p:sp>
            <p:sp>
              <p:nvSpPr>
                <p:cNvPr id="44" name="Freeform 148"/>
                <p:cNvSpPr>
                  <a:spLocks noEditPoints="1"/>
                </p:cNvSpPr>
                <p:nvPr/>
              </p:nvSpPr>
              <p:spPr bwMode="auto">
                <a:xfrm>
                  <a:off x="3590560" y="5664058"/>
                  <a:ext cx="485775" cy="511175"/>
                </a:xfrm>
                <a:custGeom>
                  <a:avLst/>
                  <a:gdLst/>
                  <a:ahLst/>
                  <a:cxnLst>
                    <a:cxn ang="0">
                      <a:pos x="238" y="8"/>
                    </a:cxn>
                    <a:cxn ang="0">
                      <a:pos x="234" y="2"/>
                    </a:cxn>
                    <a:cxn ang="0">
                      <a:pos x="78" y="0"/>
                    </a:cxn>
                    <a:cxn ang="0">
                      <a:pos x="72" y="2"/>
                    </a:cxn>
                    <a:cxn ang="0">
                      <a:pos x="68" y="48"/>
                    </a:cxn>
                    <a:cxn ang="0">
                      <a:pos x="16" y="50"/>
                    </a:cxn>
                    <a:cxn ang="0">
                      <a:pos x="0" y="74"/>
                    </a:cxn>
                    <a:cxn ang="0">
                      <a:pos x="2" y="88"/>
                    </a:cxn>
                    <a:cxn ang="0">
                      <a:pos x="44" y="162"/>
                    </a:cxn>
                    <a:cxn ang="0">
                      <a:pos x="44" y="162"/>
                    </a:cxn>
                    <a:cxn ang="0">
                      <a:pos x="62" y="178"/>
                    </a:cxn>
                    <a:cxn ang="0">
                      <a:pos x="72" y="194"/>
                    </a:cxn>
                    <a:cxn ang="0">
                      <a:pos x="96" y="228"/>
                    </a:cxn>
                    <a:cxn ang="0">
                      <a:pos x="132" y="248"/>
                    </a:cxn>
                    <a:cxn ang="0">
                      <a:pos x="126" y="272"/>
                    </a:cxn>
                    <a:cxn ang="0">
                      <a:pos x="106" y="280"/>
                    </a:cxn>
                    <a:cxn ang="0">
                      <a:pos x="98" y="308"/>
                    </a:cxn>
                    <a:cxn ang="0">
                      <a:pos x="72" y="310"/>
                    </a:cxn>
                    <a:cxn ang="0">
                      <a:pos x="72" y="320"/>
                    </a:cxn>
                    <a:cxn ang="0">
                      <a:pos x="114" y="322"/>
                    </a:cxn>
                    <a:cxn ang="0">
                      <a:pos x="228" y="322"/>
                    </a:cxn>
                    <a:cxn ang="0">
                      <a:pos x="236" y="314"/>
                    </a:cxn>
                    <a:cxn ang="0">
                      <a:pos x="228" y="308"/>
                    </a:cxn>
                    <a:cxn ang="0">
                      <a:pos x="208" y="300"/>
                    </a:cxn>
                    <a:cxn ang="0">
                      <a:pos x="190" y="274"/>
                    </a:cxn>
                    <a:cxn ang="0">
                      <a:pos x="160" y="250"/>
                    </a:cxn>
                    <a:cxn ang="0">
                      <a:pos x="188" y="244"/>
                    </a:cxn>
                    <a:cxn ang="0">
                      <a:pos x="220" y="218"/>
                    </a:cxn>
                    <a:cxn ang="0">
                      <a:pos x="236" y="180"/>
                    </a:cxn>
                    <a:cxn ang="0">
                      <a:pos x="252" y="174"/>
                    </a:cxn>
                    <a:cxn ang="0">
                      <a:pos x="262" y="162"/>
                    </a:cxn>
                    <a:cxn ang="0">
                      <a:pos x="302" y="88"/>
                    </a:cxn>
                    <a:cxn ang="0">
                      <a:pos x="306" y="82"/>
                    </a:cxn>
                    <a:cxn ang="0">
                      <a:pos x="304" y="64"/>
                    </a:cxn>
                    <a:cxn ang="0">
                      <a:pos x="280" y="48"/>
                    </a:cxn>
                    <a:cxn ang="0">
                      <a:pos x="68" y="164"/>
                    </a:cxn>
                    <a:cxn ang="0">
                      <a:pos x="56" y="154"/>
                    </a:cxn>
                    <a:cxn ang="0">
                      <a:pos x="16" y="82"/>
                    </a:cxn>
                    <a:cxn ang="0">
                      <a:pos x="14" y="74"/>
                    </a:cxn>
                    <a:cxn ang="0">
                      <a:pos x="18" y="66"/>
                    </a:cxn>
                    <a:cxn ang="0">
                      <a:pos x="68" y="64"/>
                    </a:cxn>
                    <a:cxn ang="0">
                      <a:pos x="180" y="286"/>
                    </a:cxn>
                    <a:cxn ang="0">
                      <a:pos x="192" y="296"/>
                    </a:cxn>
                    <a:cxn ang="0">
                      <a:pos x="112" y="308"/>
                    </a:cxn>
                    <a:cxn ang="0">
                      <a:pos x="114" y="296"/>
                    </a:cxn>
                    <a:cxn ang="0">
                      <a:pos x="126" y="286"/>
                    </a:cxn>
                    <a:cxn ang="0">
                      <a:pos x="222" y="56"/>
                    </a:cxn>
                    <a:cxn ang="0">
                      <a:pos x="222" y="172"/>
                    </a:cxn>
                    <a:cxn ang="0">
                      <a:pos x="222" y="174"/>
                    </a:cxn>
                    <a:cxn ang="0">
                      <a:pos x="208" y="208"/>
                    </a:cxn>
                    <a:cxn ang="0">
                      <a:pos x="178" y="232"/>
                    </a:cxn>
                    <a:cxn ang="0">
                      <a:pos x="152" y="236"/>
                    </a:cxn>
                    <a:cxn ang="0">
                      <a:pos x="116" y="226"/>
                    </a:cxn>
                    <a:cxn ang="0">
                      <a:pos x="90" y="198"/>
                    </a:cxn>
                    <a:cxn ang="0">
                      <a:pos x="84" y="172"/>
                    </a:cxn>
                    <a:cxn ang="0">
                      <a:pos x="82" y="56"/>
                    </a:cxn>
                    <a:cxn ang="0">
                      <a:pos x="222" y="56"/>
                    </a:cxn>
                    <a:cxn ang="0">
                      <a:pos x="290" y="82"/>
                    </a:cxn>
                    <a:cxn ang="0">
                      <a:pos x="250" y="154"/>
                    </a:cxn>
                    <a:cxn ang="0">
                      <a:pos x="238" y="164"/>
                    </a:cxn>
                    <a:cxn ang="0">
                      <a:pos x="280" y="64"/>
                    </a:cxn>
                    <a:cxn ang="0">
                      <a:pos x="290" y="70"/>
                    </a:cxn>
                    <a:cxn ang="0">
                      <a:pos x="290" y="80"/>
                    </a:cxn>
                  </a:cxnLst>
                  <a:rect l="0" t="0" r="r" b="b"/>
                  <a:pathLst>
                    <a:path w="306" h="322">
                      <a:moveTo>
                        <a:pt x="280" y="48"/>
                      </a:moveTo>
                      <a:lnTo>
                        <a:pt x="238" y="48"/>
                      </a:lnTo>
                      <a:lnTo>
                        <a:pt x="238" y="8"/>
                      </a:lnTo>
                      <a:lnTo>
                        <a:pt x="238" y="8"/>
                      </a:lnTo>
                      <a:lnTo>
                        <a:pt x="236" y="4"/>
                      </a:lnTo>
                      <a:lnTo>
                        <a:pt x="234" y="2"/>
                      </a:lnTo>
                      <a:lnTo>
                        <a:pt x="232" y="0"/>
                      </a:lnTo>
                      <a:lnTo>
                        <a:pt x="228" y="0"/>
                      </a:lnTo>
                      <a:lnTo>
                        <a:pt x="78" y="0"/>
                      </a:lnTo>
                      <a:lnTo>
                        <a:pt x="78" y="0"/>
                      </a:lnTo>
                      <a:lnTo>
                        <a:pt x="74" y="0"/>
                      </a:lnTo>
                      <a:lnTo>
                        <a:pt x="72" y="2"/>
                      </a:lnTo>
                      <a:lnTo>
                        <a:pt x="70" y="4"/>
                      </a:lnTo>
                      <a:lnTo>
                        <a:pt x="68" y="8"/>
                      </a:lnTo>
                      <a:lnTo>
                        <a:pt x="68" y="48"/>
                      </a:lnTo>
                      <a:lnTo>
                        <a:pt x="26" y="48"/>
                      </a:lnTo>
                      <a:lnTo>
                        <a:pt x="26" y="48"/>
                      </a:lnTo>
                      <a:lnTo>
                        <a:pt x="16" y="50"/>
                      </a:lnTo>
                      <a:lnTo>
                        <a:pt x="8" y="56"/>
                      </a:lnTo>
                      <a:lnTo>
                        <a:pt x="2" y="64"/>
                      </a:lnTo>
                      <a:lnTo>
                        <a:pt x="0" y="74"/>
                      </a:lnTo>
                      <a:lnTo>
                        <a:pt x="0" y="74"/>
                      </a:lnTo>
                      <a:lnTo>
                        <a:pt x="0" y="82"/>
                      </a:lnTo>
                      <a:lnTo>
                        <a:pt x="2" y="88"/>
                      </a:lnTo>
                      <a:lnTo>
                        <a:pt x="2" y="88"/>
                      </a:lnTo>
                      <a:lnTo>
                        <a:pt x="4" y="88"/>
                      </a:lnTo>
                      <a:lnTo>
                        <a:pt x="44" y="162"/>
                      </a:lnTo>
                      <a:lnTo>
                        <a:pt x="44" y="162"/>
                      </a:lnTo>
                      <a:lnTo>
                        <a:pt x="44" y="162"/>
                      </a:lnTo>
                      <a:lnTo>
                        <a:pt x="44" y="162"/>
                      </a:lnTo>
                      <a:lnTo>
                        <a:pt x="48" y="168"/>
                      </a:lnTo>
                      <a:lnTo>
                        <a:pt x="54" y="174"/>
                      </a:lnTo>
                      <a:lnTo>
                        <a:pt x="62" y="178"/>
                      </a:lnTo>
                      <a:lnTo>
                        <a:pt x="70" y="180"/>
                      </a:lnTo>
                      <a:lnTo>
                        <a:pt x="70" y="180"/>
                      </a:lnTo>
                      <a:lnTo>
                        <a:pt x="72" y="194"/>
                      </a:lnTo>
                      <a:lnTo>
                        <a:pt x="78" y="208"/>
                      </a:lnTo>
                      <a:lnTo>
                        <a:pt x="86" y="218"/>
                      </a:lnTo>
                      <a:lnTo>
                        <a:pt x="96" y="228"/>
                      </a:lnTo>
                      <a:lnTo>
                        <a:pt x="106" y="236"/>
                      </a:lnTo>
                      <a:lnTo>
                        <a:pt x="118" y="244"/>
                      </a:lnTo>
                      <a:lnTo>
                        <a:pt x="132" y="248"/>
                      </a:lnTo>
                      <a:lnTo>
                        <a:pt x="146" y="250"/>
                      </a:lnTo>
                      <a:lnTo>
                        <a:pt x="146" y="272"/>
                      </a:lnTo>
                      <a:lnTo>
                        <a:pt x="126" y="272"/>
                      </a:lnTo>
                      <a:lnTo>
                        <a:pt x="126" y="272"/>
                      </a:lnTo>
                      <a:lnTo>
                        <a:pt x="114" y="274"/>
                      </a:lnTo>
                      <a:lnTo>
                        <a:pt x="106" y="280"/>
                      </a:lnTo>
                      <a:lnTo>
                        <a:pt x="100" y="290"/>
                      </a:lnTo>
                      <a:lnTo>
                        <a:pt x="98" y="300"/>
                      </a:lnTo>
                      <a:lnTo>
                        <a:pt x="98" y="308"/>
                      </a:lnTo>
                      <a:lnTo>
                        <a:pt x="78" y="308"/>
                      </a:lnTo>
                      <a:lnTo>
                        <a:pt x="78" y="308"/>
                      </a:lnTo>
                      <a:lnTo>
                        <a:pt x="72" y="310"/>
                      </a:lnTo>
                      <a:lnTo>
                        <a:pt x="70" y="314"/>
                      </a:lnTo>
                      <a:lnTo>
                        <a:pt x="70" y="314"/>
                      </a:lnTo>
                      <a:lnTo>
                        <a:pt x="72" y="320"/>
                      </a:lnTo>
                      <a:lnTo>
                        <a:pt x="78" y="322"/>
                      </a:lnTo>
                      <a:lnTo>
                        <a:pt x="98" y="322"/>
                      </a:lnTo>
                      <a:lnTo>
                        <a:pt x="114" y="322"/>
                      </a:lnTo>
                      <a:lnTo>
                        <a:pt x="192" y="322"/>
                      </a:lnTo>
                      <a:lnTo>
                        <a:pt x="208" y="322"/>
                      </a:lnTo>
                      <a:lnTo>
                        <a:pt x="228" y="322"/>
                      </a:lnTo>
                      <a:lnTo>
                        <a:pt x="228" y="322"/>
                      </a:lnTo>
                      <a:lnTo>
                        <a:pt x="234" y="320"/>
                      </a:lnTo>
                      <a:lnTo>
                        <a:pt x="236" y="314"/>
                      </a:lnTo>
                      <a:lnTo>
                        <a:pt x="236" y="314"/>
                      </a:lnTo>
                      <a:lnTo>
                        <a:pt x="234" y="310"/>
                      </a:lnTo>
                      <a:lnTo>
                        <a:pt x="228" y="308"/>
                      </a:lnTo>
                      <a:lnTo>
                        <a:pt x="208" y="308"/>
                      </a:lnTo>
                      <a:lnTo>
                        <a:pt x="208" y="300"/>
                      </a:lnTo>
                      <a:lnTo>
                        <a:pt x="208" y="300"/>
                      </a:lnTo>
                      <a:lnTo>
                        <a:pt x="206" y="290"/>
                      </a:lnTo>
                      <a:lnTo>
                        <a:pt x="200" y="280"/>
                      </a:lnTo>
                      <a:lnTo>
                        <a:pt x="190" y="274"/>
                      </a:lnTo>
                      <a:lnTo>
                        <a:pt x="180" y="272"/>
                      </a:lnTo>
                      <a:lnTo>
                        <a:pt x="160" y="272"/>
                      </a:lnTo>
                      <a:lnTo>
                        <a:pt x="160" y="250"/>
                      </a:lnTo>
                      <a:lnTo>
                        <a:pt x="160" y="250"/>
                      </a:lnTo>
                      <a:lnTo>
                        <a:pt x="174" y="248"/>
                      </a:lnTo>
                      <a:lnTo>
                        <a:pt x="188" y="244"/>
                      </a:lnTo>
                      <a:lnTo>
                        <a:pt x="200" y="236"/>
                      </a:lnTo>
                      <a:lnTo>
                        <a:pt x="210" y="228"/>
                      </a:lnTo>
                      <a:lnTo>
                        <a:pt x="220" y="218"/>
                      </a:lnTo>
                      <a:lnTo>
                        <a:pt x="228" y="208"/>
                      </a:lnTo>
                      <a:lnTo>
                        <a:pt x="232" y="194"/>
                      </a:lnTo>
                      <a:lnTo>
                        <a:pt x="236" y="180"/>
                      </a:lnTo>
                      <a:lnTo>
                        <a:pt x="236" y="180"/>
                      </a:lnTo>
                      <a:lnTo>
                        <a:pt x="244" y="178"/>
                      </a:lnTo>
                      <a:lnTo>
                        <a:pt x="252" y="174"/>
                      </a:lnTo>
                      <a:lnTo>
                        <a:pt x="258" y="168"/>
                      </a:lnTo>
                      <a:lnTo>
                        <a:pt x="262" y="162"/>
                      </a:lnTo>
                      <a:lnTo>
                        <a:pt x="262" y="162"/>
                      </a:lnTo>
                      <a:lnTo>
                        <a:pt x="262" y="162"/>
                      </a:lnTo>
                      <a:lnTo>
                        <a:pt x="302" y="88"/>
                      </a:lnTo>
                      <a:lnTo>
                        <a:pt x="302" y="88"/>
                      </a:lnTo>
                      <a:lnTo>
                        <a:pt x="302" y="88"/>
                      </a:lnTo>
                      <a:lnTo>
                        <a:pt x="302" y="88"/>
                      </a:lnTo>
                      <a:lnTo>
                        <a:pt x="306" y="82"/>
                      </a:lnTo>
                      <a:lnTo>
                        <a:pt x="306" y="74"/>
                      </a:lnTo>
                      <a:lnTo>
                        <a:pt x="306" y="74"/>
                      </a:lnTo>
                      <a:lnTo>
                        <a:pt x="304" y="64"/>
                      </a:lnTo>
                      <a:lnTo>
                        <a:pt x="298" y="56"/>
                      </a:lnTo>
                      <a:lnTo>
                        <a:pt x="290" y="50"/>
                      </a:lnTo>
                      <a:lnTo>
                        <a:pt x="280" y="48"/>
                      </a:lnTo>
                      <a:lnTo>
                        <a:pt x="280" y="48"/>
                      </a:lnTo>
                      <a:close/>
                      <a:moveTo>
                        <a:pt x="68" y="164"/>
                      </a:moveTo>
                      <a:lnTo>
                        <a:pt x="68" y="164"/>
                      </a:lnTo>
                      <a:lnTo>
                        <a:pt x="62" y="160"/>
                      </a:lnTo>
                      <a:lnTo>
                        <a:pt x="56" y="154"/>
                      </a:lnTo>
                      <a:lnTo>
                        <a:pt x="56" y="154"/>
                      </a:lnTo>
                      <a:lnTo>
                        <a:pt x="56" y="154"/>
                      </a:lnTo>
                      <a:lnTo>
                        <a:pt x="16" y="82"/>
                      </a:lnTo>
                      <a:lnTo>
                        <a:pt x="16" y="82"/>
                      </a:lnTo>
                      <a:lnTo>
                        <a:pt x="16" y="80"/>
                      </a:lnTo>
                      <a:lnTo>
                        <a:pt x="16" y="80"/>
                      </a:lnTo>
                      <a:lnTo>
                        <a:pt x="14" y="74"/>
                      </a:lnTo>
                      <a:lnTo>
                        <a:pt x="14" y="74"/>
                      </a:lnTo>
                      <a:lnTo>
                        <a:pt x="16" y="70"/>
                      </a:lnTo>
                      <a:lnTo>
                        <a:pt x="18" y="66"/>
                      </a:lnTo>
                      <a:lnTo>
                        <a:pt x="22" y="64"/>
                      </a:lnTo>
                      <a:lnTo>
                        <a:pt x="26" y="64"/>
                      </a:lnTo>
                      <a:lnTo>
                        <a:pt x="68" y="64"/>
                      </a:lnTo>
                      <a:lnTo>
                        <a:pt x="68" y="164"/>
                      </a:lnTo>
                      <a:close/>
                      <a:moveTo>
                        <a:pt x="180" y="286"/>
                      </a:moveTo>
                      <a:lnTo>
                        <a:pt x="180" y="286"/>
                      </a:lnTo>
                      <a:lnTo>
                        <a:pt x="186" y="288"/>
                      </a:lnTo>
                      <a:lnTo>
                        <a:pt x="190" y="290"/>
                      </a:lnTo>
                      <a:lnTo>
                        <a:pt x="192" y="296"/>
                      </a:lnTo>
                      <a:lnTo>
                        <a:pt x="194" y="300"/>
                      </a:lnTo>
                      <a:lnTo>
                        <a:pt x="194" y="308"/>
                      </a:lnTo>
                      <a:lnTo>
                        <a:pt x="112" y="308"/>
                      </a:lnTo>
                      <a:lnTo>
                        <a:pt x="112" y="300"/>
                      </a:lnTo>
                      <a:lnTo>
                        <a:pt x="112" y="300"/>
                      </a:lnTo>
                      <a:lnTo>
                        <a:pt x="114" y="296"/>
                      </a:lnTo>
                      <a:lnTo>
                        <a:pt x="116" y="290"/>
                      </a:lnTo>
                      <a:lnTo>
                        <a:pt x="120" y="288"/>
                      </a:lnTo>
                      <a:lnTo>
                        <a:pt x="126" y="286"/>
                      </a:lnTo>
                      <a:lnTo>
                        <a:pt x="152" y="286"/>
                      </a:lnTo>
                      <a:lnTo>
                        <a:pt x="180" y="286"/>
                      </a:lnTo>
                      <a:close/>
                      <a:moveTo>
                        <a:pt x="222" y="56"/>
                      </a:moveTo>
                      <a:lnTo>
                        <a:pt x="222" y="170"/>
                      </a:lnTo>
                      <a:lnTo>
                        <a:pt x="222" y="170"/>
                      </a:lnTo>
                      <a:lnTo>
                        <a:pt x="222" y="172"/>
                      </a:lnTo>
                      <a:lnTo>
                        <a:pt x="222" y="172"/>
                      </a:lnTo>
                      <a:lnTo>
                        <a:pt x="222" y="174"/>
                      </a:lnTo>
                      <a:lnTo>
                        <a:pt x="222" y="174"/>
                      </a:lnTo>
                      <a:lnTo>
                        <a:pt x="220" y="186"/>
                      </a:lnTo>
                      <a:lnTo>
                        <a:pt x="216" y="198"/>
                      </a:lnTo>
                      <a:lnTo>
                        <a:pt x="208" y="208"/>
                      </a:lnTo>
                      <a:lnTo>
                        <a:pt x="200" y="218"/>
                      </a:lnTo>
                      <a:lnTo>
                        <a:pt x="190" y="226"/>
                      </a:lnTo>
                      <a:lnTo>
                        <a:pt x="178" y="232"/>
                      </a:lnTo>
                      <a:lnTo>
                        <a:pt x="166" y="234"/>
                      </a:lnTo>
                      <a:lnTo>
                        <a:pt x="152" y="236"/>
                      </a:lnTo>
                      <a:lnTo>
                        <a:pt x="152" y="236"/>
                      </a:lnTo>
                      <a:lnTo>
                        <a:pt x="140" y="234"/>
                      </a:lnTo>
                      <a:lnTo>
                        <a:pt x="128" y="232"/>
                      </a:lnTo>
                      <a:lnTo>
                        <a:pt x="116" y="226"/>
                      </a:lnTo>
                      <a:lnTo>
                        <a:pt x="106" y="218"/>
                      </a:lnTo>
                      <a:lnTo>
                        <a:pt x="98" y="208"/>
                      </a:lnTo>
                      <a:lnTo>
                        <a:pt x="90" y="198"/>
                      </a:lnTo>
                      <a:lnTo>
                        <a:pt x="86" y="186"/>
                      </a:lnTo>
                      <a:lnTo>
                        <a:pt x="84" y="174"/>
                      </a:lnTo>
                      <a:lnTo>
                        <a:pt x="84" y="172"/>
                      </a:lnTo>
                      <a:lnTo>
                        <a:pt x="84" y="172"/>
                      </a:lnTo>
                      <a:lnTo>
                        <a:pt x="82" y="170"/>
                      </a:lnTo>
                      <a:lnTo>
                        <a:pt x="82" y="56"/>
                      </a:lnTo>
                      <a:lnTo>
                        <a:pt x="82" y="14"/>
                      </a:lnTo>
                      <a:lnTo>
                        <a:pt x="222" y="14"/>
                      </a:lnTo>
                      <a:lnTo>
                        <a:pt x="222" y="56"/>
                      </a:lnTo>
                      <a:close/>
                      <a:moveTo>
                        <a:pt x="290" y="80"/>
                      </a:moveTo>
                      <a:lnTo>
                        <a:pt x="290" y="80"/>
                      </a:lnTo>
                      <a:lnTo>
                        <a:pt x="290" y="82"/>
                      </a:lnTo>
                      <a:lnTo>
                        <a:pt x="250" y="154"/>
                      </a:lnTo>
                      <a:lnTo>
                        <a:pt x="250" y="154"/>
                      </a:lnTo>
                      <a:lnTo>
                        <a:pt x="250" y="154"/>
                      </a:lnTo>
                      <a:lnTo>
                        <a:pt x="250" y="154"/>
                      </a:lnTo>
                      <a:lnTo>
                        <a:pt x="244" y="160"/>
                      </a:lnTo>
                      <a:lnTo>
                        <a:pt x="238" y="164"/>
                      </a:lnTo>
                      <a:lnTo>
                        <a:pt x="238" y="64"/>
                      </a:lnTo>
                      <a:lnTo>
                        <a:pt x="280" y="64"/>
                      </a:lnTo>
                      <a:lnTo>
                        <a:pt x="280" y="64"/>
                      </a:lnTo>
                      <a:lnTo>
                        <a:pt x="284" y="64"/>
                      </a:lnTo>
                      <a:lnTo>
                        <a:pt x="288" y="66"/>
                      </a:lnTo>
                      <a:lnTo>
                        <a:pt x="290" y="70"/>
                      </a:lnTo>
                      <a:lnTo>
                        <a:pt x="292" y="74"/>
                      </a:lnTo>
                      <a:lnTo>
                        <a:pt x="292" y="74"/>
                      </a:lnTo>
                      <a:lnTo>
                        <a:pt x="290" y="80"/>
                      </a:lnTo>
                      <a:lnTo>
                        <a:pt x="290" y="80"/>
                      </a:lnTo>
                      <a:close/>
                    </a:path>
                  </a:pathLst>
                </a:custGeom>
                <a:solidFill>
                  <a:srgbClr val="DCD6CC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404146"/>
                    </a:solidFill>
                  </a:endParaRPr>
                </a:p>
              </p:txBody>
            </p:sp>
            <p:sp>
              <p:nvSpPr>
                <p:cNvPr id="42" name="矩形 41"/>
                <p:cNvSpPr/>
                <p:nvPr/>
              </p:nvSpPr>
              <p:spPr>
                <a:xfrm>
                  <a:off x="4295746" y="5588939"/>
                  <a:ext cx="6143625" cy="602086"/>
                </a:xfrm>
                <a:prstGeom prst="rect">
                  <a:avLst/>
                </a:prstGeom>
              </p:spPr>
              <p:txBody>
                <a:bodyPr wrap="square" lIns="68570" tIns="34289" rIns="68570" bIns="34289">
                  <a:spAutoFit/>
                </a:bodyPr>
                <a:lstStyle/>
                <a:p>
                  <a:pPr defTabSz="685681">
                    <a:lnSpc>
                      <a:spcPct val="130000"/>
                    </a:lnSpc>
                  </a:pPr>
                  <a:r>
                    <a:rPr lang="zh-CN" altLang="en-US" sz="1400" dirty="0">
                      <a:solidFill>
                        <a:srgbClr val="404146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标题数字等都可以通过点击和重新输入进行更改，顶部“开始”面板中可以对字体、字号、颜色、行距等进行修改。建议正文</a:t>
                  </a:r>
                  <a:r>
                    <a:rPr lang="en-US" altLang="zh-CN" sz="1400" dirty="0">
                      <a:solidFill>
                        <a:srgbClr val="404146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12</a:t>
                  </a:r>
                  <a:r>
                    <a:rPr lang="zh-CN" altLang="en-US" sz="1400" dirty="0">
                      <a:solidFill>
                        <a:srgbClr val="404146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号字，</a:t>
                  </a:r>
                  <a:r>
                    <a:rPr lang="en-US" altLang="zh-CN" sz="1400" dirty="0">
                      <a:solidFill>
                        <a:srgbClr val="404146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1.3</a:t>
                  </a:r>
                  <a:r>
                    <a:rPr lang="zh-CN" altLang="en-US" sz="1400" dirty="0">
                      <a:solidFill>
                        <a:srgbClr val="404146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倍字间距。</a:t>
                  </a:r>
                </a:p>
              </p:txBody>
            </p:sp>
          </p:grpSp>
          <p:grpSp>
            <p:nvGrpSpPr>
              <p:cNvPr id="4" name="组合 3"/>
              <p:cNvGrpSpPr/>
              <p:nvPr/>
            </p:nvGrpSpPr>
            <p:grpSpPr>
              <a:xfrm>
                <a:off x="3256489" y="4282930"/>
                <a:ext cx="7024454" cy="781050"/>
                <a:chOff x="3256489" y="4282930"/>
                <a:chExt cx="7024454" cy="781050"/>
              </a:xfrm>
            </p:grpSpPr>
            <p:sp>
              <p:nvSpPr>
                <p:cNvPr id="46" name="矩形 45"/>
                <p:cNvSpPr/>
                <p:nvPr/>
              </p:nvSpPr>
              <p:spPr>
                <a:xfrm>
                  <a:off x="4137318" y="4320279"/>
                  <a:ext cx="6143625" cy="349324"/>
                </a:xfrm>
                <a:prstGeom prst="rect">
                  <a:avLst/>
                </a:prstGeom>
              </p:spPr>
              <p:txBody>
                <a:bodyPr wrap="square" lIns="68570" tIns="34289" rIns="68570" bIns="34289">
                  <a:spAutoFit/>
                </a:bodyPr>
                <a:lstStyle/>
                <a:p>
                  <a:pPr defTabSz="685681">
                    <a:lnSpc>
                      <a:spcPct val="130000"/>
                    </a:lnSpc>
                  </a:pPr>
                  <a:r>
                    <a:rPr lang="zh-CN" altLang="en-US" sz="1400" dirty="0" smtClean="0">
                      <a:solidFill>
                        <a:srgbClr val="404146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进行前后端交互整合。</a:t>
                  </a:r>
                  <a:endParaRPr lang="zh-CN" altLang="en-US" sz="1400" dirty="0">
                    <a:solidFill>
                      <a:srgbClr val="40414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48" name="椭圆 47"/>
                <p:cNvSpPr/>
                <p:nvPr/>
              </p:nvSpPr>
              <p:spPr>
                <a:xfrm>
                  <a:off x="3256489" y="4282930"/>
                  <a:ext cx="781050" cy="781050"/>
                </a:xfrm>
                <a:prstGeom prst="ellipse">
                  <a:avLst/>
                </a:prstGeom>
                <a:solidFill>
                  <a:srgbClr val="BC1F26"/>
                </a:solidFill>
                <a:ln>
                  <a:solidFill>
                    <a:srgbClr val="DCD6C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rgbClr val="404146"/>
                    </a:solidFill>
                  </a:endParaRPr>
                </a:p>
              </p:txBody>
            </p:sp>
            <p:sp>
              <p:nvSpPr>
                <p:cNvPr id="49" name="Freeform 145"/>
                <p:cNvSpPr>
                  <a:spLocks noEditPoints="1"/>
                </p:cNvSpPr>
                <p:nvPr/>
              </p:nvSpPr>
              <p:spPr bwMode="auto">
                <a:xfrm>
                  <a:off x="3409457" y="4440092"/>
                  <a:ext cx="495300" cy="447675"/>
                </a:xfrm>
                <a:custGeom>
                  <a:avLst/>
                  <a:gdLst/>
                  <a:ahLst/>
                  <a:cxnLst>
                    <a:cxn ang="0">
                      <a:pos x="182" y="282"/>
                    </a:cxn>
                    <a:cxn ang="0">
                      <a:pos x="130" y="180"/>
                    </a:cxn>
                    <a:cxn ang="0">
                      <a:pos x="58" y="282"/>
                    </a:cxn>
                    <a:cxn ang="0">
                      <a:pos x="50" y="282"/>
                    </a:cxn>
                    <a:cxn ang="0">
                      <a:pos x="42" y="278"/>
                    </a:cxn>
                    <a:cxn ang="0">
                      <a:pos x="36" y="268"/>
                    </a:cxn>
                    <a:cxn ang="0">
                      <a:pos x="36" y="166"/>
                    </a:cxn>
                    <a:cxn ang="0">
                      <a:pos x="16" y="166"/>
                    </a:cxn>
                    <a:cxn ang="0">
                      <a:pos x="4" y="164"/>
                    </a:cxn>
                    <a:cxn ang="0">
                      <a:pos x="0" y="158"/>
                    </a:cxn>
                    <a:cxn ang="0">
                      <a:pos x="0" y="156"/>
                    </a:cxn>
                    <a:cxn ang="0">
                      <a:pos x="0" y="146"/>
                    </a:cxn>
                    <a:cxn ang="0">
                      <a:pos x="138" y="8"/>
                    </a:cxn>
                    <a:cxn ang="0">
                      <a:pos x="146" y="2"/>
                    </a:cxn>
                    <a:cxn ang="0">
                      <a:pos x="156" y="0"/>
                    </a:cxn>
                    <a:cxn ang="0">
                      <a:pos x="174" y="8"/>
                    </a:cxn>
                    <a:cxn ang="0">
                      <a:pos x="306" y="142"/>
                    </a:cxn>
                    <a:cxn ang="0">
                      <a:pos x="312" y="152"/>
                    </a:cxn>
                    <a:cxn ang="0">
                      <a:pos x="312" y="158"/>
                    </a:cxn>
                    <a:cxn ang="0">
                      <a:pos x="310" y="160"/>
                    </a:cxn>
                    <a:cxn ang="0">
                      <a:pos x="302" y="166"/>
                    </a:cxn>
                    <a:cxn ang="0">
                      <a:pos x="276" y="166"/>
                    </a:cxn>
                    <a:cxn ang="0">
                      <a:pos x="276" y="262"/>
                    </a:cxn>
                    <a:cxn ang="0">
                      <a:pos x="274" y="274"/>
                    </a:cxn>
                    <a:cxn ang="0">
                      <a:pos x="268" y="280"/>
                    </a:cxn>
                    <a:cxn ang="0">
                      <a:pos x="258" y="282"/>
                    </a:cxn>
                    <a:cxn ang="0">
                      <a:pos x="196" y="268"/>
                    </a:cxn>
                    <a:cxn ang="0">
                      <a:pos x="258" y="268"/>
                    </a:cxn>
                    <a:cxn ang="0">
                      <a:pos x="260" y="268"/>
                    </a:cxn>
                    <a:cxn ang="0">
                      <a:pos x="260" y="152"/>
                    </a:cxn>
                    <a:cxn ang="0">
                      <a:pos x="296" y="152"/>
                    </a:cxn>
                    <a:cxn ang="0">
                      <a:pos x="296" y="152"/>
                    </a:cxn>
                    <a:cxn ang="0">
                      <a:pos x="164" y="18"/>
                    </a:cxn>
                    <a:cxn ang="0">
                      <a:pos x="160" y="16"/>
                    </a:cxn>
                    <a:cxn ang="0">
                      <a:pos x="152" y="16"/>
                    </a:cxn>
                    <a:cxn ang="0">
                      <a:pos x="16" y="152"/>
                    </a:cxn>
                    <a:cxn ang="0">
                      <a:pos x="14" y="152"/>
                    </a:cxn>
                    <a:cxn ang="0">
                      <a:pos x="16" y="152"/>
                    </a:cxn>
                    <a:cxn ang="0">
                      <a:pos x="50" y="262"/>
                    </a:cxn>
                    <a:cxn ang="0">
                      <a:pos x="52" y="266"/>
                    </a:cxn>
                    <a:cxn ang="0">
                      <a:pos x="52" y="266"/>
                    </a:cxn>
                    <a:cxn ang="0">
                      <a:pos x="114" y="268"/>
                    </a:cxn>
                    <a:cxn ang="0">
                      <a:pos x="196" y="164"/>
                    </a:cxn>
                  </a:cxnLst>
                  <a:rect l="0" t="0" r="r" b="b"/>
                  <a:pathLst>
                    <a:path w="312" h="282">
                      <a:moveTo>
                        <a:pt x="258" y="282"/>
                      </a:moveTo>
                      <a:lnTo>
                        <a:pt x="182" y="282"/>
                      </a:lnTo>
                      <a:lnTo>
                        <a:pt x="182" y="180"/>
                      </a:lnTo>
                      <a:lnTo>
                        <a:pt x="130" y="180"/>
                      </a:lnTo>
                      <a:lnTo>
                        <a:pt x="130" y="282"/>
                      </a:lnTo>
                      <a:lnTo>
                        <a:pt x="58" y="282"/>
                      </a:lnTo>
                      <a:lnTo>
                        <a:pt x="58" y="282"/>
                      </a:lnTo>
                      <a:lnTo>
                        <a:pt x="50" y="282"/>
                      </a:lnTo>
                      <a:lnTo>
                        <a:pt x="46" y="280"/>
                      </a:lnTo>
                      <a:lnTo>
                        <a:pt x="42" y="278"/>
                      </a:lnTo>
                      <a:lnTo>
                        <a:pt x="38" y="274"/>
                      </a:lnTo>
                      <a:lnTo>
                        <a:pt x="36" y="268"/>
                      </a:lnTo>
                      <a:lnTo>
                        <a:pt x="36" y="262"/>
                      </a:lnTo>
                      <a:lnTo>
                        <a:pt x="36" y="166"/>
                      </a:lnTo>
                      <a:lnTo>
                        <a:pt x="16" y="166"/>
                      </a:lnTo>
                      <a:lnTo>
                        <a:pt x="16" y="166"/>
                      </a:lnTo>
                      <a:lnTo>
                        <a:pt x="8" y="166"/>
                      </a:lnTo>
                      <a:lnTo>
                        <a:pt x="4" y="164"/>
                      </a:lnTo>
                      <a:lnTo>
                        <a:pt x="2" y="160"/>
                      </a:lnTo>
                      <a:lnTo>
                        <a:pt x="0" y="158"/>
                      </a:lnTo>
                      <a:lnTo>
                        <a:pt x="0" y="158"/>
                      </a:lnTo>
                      <a:lnTo>
                        <a:pt x="0" y="156"/>
                      </a:lnTo>
                      <a:lnTo>
                        <a:pt x="0" y="152"/>
                      </a:lnTo>
                      <a:lnTo>
                        <a:pt x="0" y="146"/>
                      </a:lnTo>
                      <a:lnTo>
                        <a:pt x="4" y="142"/>
                      </a:lnTo>
                      <a:lnTo>
                        <a:pt x="138" y="8"/>
                      </a:lnTo>
                      <a:lnTo>
                        <a:pt x="138" y="8"/>
                      </a:lnTo>
                      <a:lnTo>
                        <a:pt x="146" y="2"/>
                      </a:lnTo>
                      <a:lnTo>
                        <a:pt x="156" y="0"/>
                      </a:lnTo>
                      <a:lnTo>
                        <a:pt x="156" y="0"/>
                      </a:lnTo>
                      <a:lnTo>
                        <a:pt x="166" y="2"/>
                      </a:lnTo>
                      <a:lnTo>
                        <a:pt x="174" y="8"/>
                      </a:lnTo>
                      <a:lnTo>
                        <a:pt x="306" y="142"/>
                      </a:lnTo>
                      <a:lnTo>
                        <a:pt x="306" y="142"/>
                      </a:lnTo>
                      <a:lnTo>
                        <a:pt x="310" y="146"/>
                      </a:lnTo>
                      <a:lnTo>
                        <a:pt x="312" y="152"/>
                      </a:lnTo>
                      <a:lnTo>
                        <a:pt x="312" y="156"/>
                      </a:lnTo>
                      <a:lnTo>
                        <a:pt x="312" y="158"/>
                      </a:lnTo>
                      <a:lnTo>
                        <a:pt x="312" y="158"/>
                      </a:lnTo>
                      <a:lnTo>
                        <a:pt x="310" y="160"/>
                      </a:lnTo>
                      <a:lnTo>
                        <a:pt x="308" y="164"/>
                      </a:lnTo>
                      <a:lnTo>
                        <a:pt x="302" y="166"/>
                      </a:lnTo>
                      <a:lnTo>
                        <a:pt x="296" y="166"/>
                      </a:lnTo>
                      <a:lnTo>
                        <a:pt x="276" y="166"/>
                      </a:lnTo>
                      <a:lnTo>
                        <a:pt x="276" y="262"/>
                      </a:lnTo>
                      <a:lnTo>
                        <a:pt x="276" y="262"/>
                      </a:lnTo>
                      <a:lnTo>
                        <a:pt x="276" y="268"/>
                      </a:lnTo>
                      <a:lnTo>
                        <a:pt x="274" y="274"/>
                      </a:lnTo>
                      <a:lnTo>
                        <a:pt x="272" y="278"/>
                      </a:lnTo>
                      <a:lnTo>
                        <a:pt x="268" y="280"/>
                      </a:lnTo>
                      <a:lnTo>
                        <a:pt x="264" y="282"/>
                      </a:lnTo>
                      <a:lnTo>
                        <a:pt x="258" y="282"/>
                      </a:lnTo>
                      <a:lnTo>
                        <a:pt x="258" y="282"/>
                      </a:lnTo>
                      <a:close/>
                      <a:moveTo>
                        <a:pt x="196" y="268"/>
                      </a:moveTo>
                      <a:lnTo>
                        <a:pt x="258" y="268"/>
                      </a:lnTo>
                      <a:lnTo>
                        <a:pt x="258" y="268"/>
                      </a:lnTo>
                      <a:lnTo>
                        <a:pt x="260" y="268"/>
                      </a:lnTo>
                      <a:lnTo>
                        <a:pt x="260" y="268"/>
                      </a:lnTo>
                      <a:lnTo>
                        <a:pt x="260" y="262"/>
                      </a:lnTo>
                      <a:lnTo>
                        <a:pt x="260" y="152"/>
                      </a:lnTo>
                      <a:lnTo>
                        <a:pt x="296" y="152"/>
                      </a:lnTo>
                      <a:lnTo>
                        <a:pt x="296" y="152"/>
                      </a:lnTo>
                      <a:lnTo>
                        <a:pt x="296" y="152"/>
                      </a:lnTo>
                      <a:lnTo>
                        <a:pt x="296" y="152"/>
                      </a:lnTo>
                      <a:lnTo>
                        <a:pt x="296" y="152"/>
                      </a:lnTo>
                      <a:lnTo>
                        <a:pt x="164" y="18"/>
                      </a:lnTo>
                      <a:lnTo>
                        <a:pt x="164" y="18"/>
                      </a:lnTo>
                      <a:lnTo>
                        <a:pt x="160" y="16"/>
                      </a:lnTo>
                      <a:lnTo>
                        <a:pt x="156" y="14"/>
                      </a:lnTo>
                      <a:lnTo>
                        <a:pt x="152" y="16"/>
                      </a:lnTo>
                      <a:lnTo>
                        <a:pt x="148" y="18"/>
                      </a:lnTo>
                      <a:lnTo>
                        <a:pt x="16" y="152"/>
                      </a:lnTo>
                      <a:lnTo>
                        <a:pt x="16" y="152"/>
                      </a:lnTo>
                      <a:lnTo>
                        <a:pt x="14" y="152"/>
                      </a:lnTo>
                      <a:lnTo>
                        <a:pt x="14" y="152"/>
                      </a:lnTo>
                      <a:lnTo>
                        <a:pt x="16" y="152"/>
                      </a:lnTo>
                      <a:lnTo>
                        <a:pt x="50" y="152"/>
                      </a:lnTo>
                      <a:lnTo>
                        <a:pt x="50" y="262"/>
                      </a:lnTo>
                      <a:lnTo>
                        <a:pt x="50" y="262"/>
                      </a:lnTo>
                      <a:lnTo>
                        <a:pt x="52" y="266"/>
                      </a:lnTo>
                      <a:lnTo>
                        <a:pt x="52" y="266"/>
                      </a:lnTo>
                      <a:lnTo>
                        <a:pt x="52" y="266"/>
                      </a:lnTo>
                      <a:lnTo>
                        <a:pt x="58" y="268"/>
                      </a:lnTo>
                      <a:lnTo>
                        <a:pt x="114" y="268"/>
                      </a:lnTo>
                      <a:lnTo>
                        <a:pt x="114" y="164"/>
                      </a:lnTo>
                      <a:lnTo>
                        <a:pt x="196" y="164"/>
                      </a:lnTo>
                      <a:lnTo>
                        <a:pt x="196" y="268"/>
                      </a:lnTo>
                      <a:close/>
                    </a:path>
                  </a:pathLst>
                </a:custGeom>
                <a:solidFill>
                  <a:srgbClr val="DCD6CC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rgbClr val="404146"/>
                    </a:solidFill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694827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3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32"/>
          <p:cNvSpPr/>
          <p:nvPr/>
        </p:nvSpPr>
        <p:spPr>
          <a:xfrm>
            <a:off x="3049530" y="5215559"/>
            <a:ext cx="595035" cy="7439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3200" dirty="0" smtClean="0">
                <a:solidFill>
                  <a:srgbClr val="4041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！</a:t>
            </a:r>
            <a:endParaRPr lang="zh-CN" altLang="en-US" sz="3200" dirty="0">
              <a:solidFill>
                <a:srgbClr val="40414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1202871" y="2845982"/>
            <a:ext cx="4511171" cy="16312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0000" dirty="0">
                <a:solidFill>
                  <a:srgbClr val="BC1F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</a:t>
            </a:r>
            <a:r>
              <a:rPr lang="en-US" altLang="zh-CN" sz="8000" dirty="0">
                <a:solidFill>
                  <a:srgbClr val="BC1F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HANKS</a:t>
            </a:r>
            <a:endParaRPr lang="zh-CN" altLang="en-US" sz="8000" dirty="0">
              <a:solidFill>
                <a:srgbClr val="BC1F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86901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组合 52"/>
          <p:cNvGrpSpPr/>
          <p:nvPr/>
        </p:nvGrpSpPr>
        <p:grpSpPr>
          <a:xfrm>
            <a:off x="336017" y="3072390"/>
            <a:ext cx="6387091" cy="1902895"/>
            <a:chOff x="1177468" y="3916451"/>
            <a:chExt cx="6387091" cy="1902895"/>
          </a:xfrm>
        </p:grpSpPr>
        <p:grpSp>
          <p:nvGrpSpPr>
            <p:cNvPr id="47" name="组合 46"/>
            <p:cNvGrpSpPr/>
            <p:nvPr/>
          </p:nvGrpSpPr>
          <p:grpSpPr>
            <a:xfrm>
              <a:off x="1177468" y="3916451"/>
              <a:ext cx="2183218" cy="580095"/>
              <a:chOff x="1177468" y="3916451"/>
              <a:chExt cx="2183218" cy="580095"/>
            </a:xfrm>
          </p:grpSpPr>
          <p:sp>
            <p:nvSpPr>
              <p:cNvPr id="15" name="矩形 14"/>
              <p:cNvSpPr/>
              <p:nvPr/>
            </p:nvSpPr>
            <p:spPr>
              <a:xfrm>
                <a:off x="1177468" y="3986522"/>
                <a:ext cx="767446" cy="506189"/>
              </a:xfrm>
              <a:prstGeom prst="rect">
                <a:avLst/>
              </a:prstGeom>
              <a:solidFill>
                <a:srgbClr val="40414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400">
                    <a:solidFill>
                      <a:srgbClr val="DCD5CB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01</a:t>
                </a:r>
                <a:endParaRPr lang="zh-CN" altLang="en-US" sz="2400">
                  <a:solidFill>
                    <a:srgbClr val="DCD5C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8" name="矩形 17"/>
              <p:cNvSpPr/>
              <p:nvPr/>
            </p:nvSpPr>
            <p:spPr>
              <a:xfrm>
                <a:off x="1944914" y="3916451"/>
                <a:ext cx="1415772" cy="58009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2400" dirty="0" smtClean="0">
                    <a:solidFill>
                      <a:srgbClr val="404146"/>
                    </a:solidFill>
                    <a:latin typeface="Century Gothic" panose="020B0502020202020204" pitchFamily="34" charset="0"/>
                    <a:ea typeface="微软雅黑" panose="020B0503020204020204" pitchFamily="34" charset="-122"/>
                  </a:rPr>
                  <a:t>任务目标</a:t>
                </a:r>
                <a:endParaRPr lang="en-US" altLang="zh-CN" sz="2400" dirty="0">
                  <a:solidFill>
                    <a:srgbClr val="404146"/>
                  </a:solidFill>
                  <a:latin typeface="Century Gothic" panose="020B0502020202020204" pitchFamily="34" charset="0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48" name="组合 47"/>
            <p:cNvGrpSpPr/>
            <p:nvPr/>
          </p:nvGrpSpPr>
          <p:grpSpPr>
            <a:xfrm>
              <a:off x="3252453" y="4592920"/>
              <a:ext cx="2194739" cy="646331"/>
              <a:chOff x="3252453" y="4592920"/>
              <a:chExt cx="2194739" cy="646331"/>
            </a:xfrm>
          </p:grpSpPr>
          <p:sp>
            <p:nvSpPr>
              <p:cNvPr id="19" name="矩形 18"/>
              <p:cNvSpPr/>
              <p:nvPr/>
            </p:nvSpPr>
            <p:spPr>
              <a:xfrm>
                <a:off x="3252453" y="4662990"/>
                <a:ext cx="767446" cy="506189"/>
              </a:xfrm>
              <a:prstGeom prst="rect">
                <a:avLst/>
              </a:prstGeom>
              <a:solidFill>
                <a:srgbClr val="40414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400" dirty="0">
                    <a:solidFill>
                      <a:srgbClr val="DCD5CB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02</a:t>
                </a:r>
                <a:endParaRPr lang="zh-CN" altLang="en-US" sz="2400" dirty="0">
                  <a:solidFill>
                    <a:srgbClr val="DCD5C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0" name="矩形 19"/>
              <p:cNvSpPr/>
              <p:nvPr/>
            </p:nvSpPr>
            <p:spPr>
              <a:xfrm>
                <a:off x="4031420" y="4592920"/>
                <a:ext cx="1415772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2400" dirty="0" smtClean="0">
                    <a:solidFill>
                      <a:srgbClr val="404146"/>
                    </a:solidFill>
                    <a:latin typeface="Century Gothic" panose="020B0502020202020204" pitchFamily="34" charset="0"/>
                    <a:ea typeface="微软雅黑" panose="020B0503020204020204" pitchFamily="34" charset="-122"/>
                  </a:rPr>
                  <a:t>已有成果</a:t>
                </a:r>
                <a:endParaRPr lang="en-US" altLang="zh-CN" sz="2400" dirty="0">
                  <a:solidFill>
                    <a:srgbClr val="404146"/>
                  </a:solidFill>
                  <a:latin typeface="Century Gothic" panose="020B0502020202020204" pitchFamily="34" charset="0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49" name="组合 48"/>
            <p:cNvGrpSpPr/>
            <p:nvPr/>
          </p:nvGrpSpPr>
          <p:grpSpPr>
            <a:xfrm>
              <a:off x="5372549" y="5239251"/>
              <a:ext cx="2192010" cy="580095"/>
              <a:chOff x="5372549" y="5239251"/>
              <a:chExt cx="2192010" cy="580095"/>
            </a:xfrm>
          </p:grpSpPr>
          <p:sp>
            <p:nvSpPr>
              <p:cNvPr id="21" name="矩形 20"/>
              <p:cNvSpPr/>
              <p:nvPr/>
            </p:nvSpPr>
            <p:spPr>
              <a:xfrm>
                <a:off x="5372549" y="5313157"/>
                <a:ext cx="767446" cy="506189"/>
              </a:xfrm>
              <a:prstGeom prst="rect">
                <a:avLst/>
              </a:prstGeom>
              <a:solidFill>
                <a:srgbClr val="40414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400" dirty="0">
                    <a:solidFill>
                      <a:srgbClr val="DCD5CB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03</a:t>
                </a:r>
                <a:endParaRPr lang="zh-CN" altLang="en-US" sz="2400" dirty="0">
                  <a:solidFill>
                    <a:srgbClr val="DCD5C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2" name="矩形 21"/>
              <p:cNvSpPr/>
              <p:nvPr/>
            </p:nvSpPr>
            <p:spPr>
              <a:xfrm>
                <a:off x="6148787" y="5239251"/>
                <a:ext cx="1415772" cy="58009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2400" dirty="0">
                    <a:solidFill>
                      <a:srgbClr val="404146"/>
                    </a:solidFill>
                    <a:latin typeface="Century Gothic" panose="020B0502020202020204" pitchFamily="34" charset="0"/>
                    <a:ea typeface="微软雅黑" panose="020B0503020204020204" pitchFamily="34" charset="-122"/>
                  </a:rPr>
                  <a:t>今后</a:t>
                </a:r>
                <a:r>
                  <a:rPr lang="zh-CN" altLang="en-US" sz="2400" dirty="0" smtClean="0">
                    <a:solidFill>
                      <a:srgbClr val="404146"/>
                    </a:solidFill>
                    <a:latin typeface="Century Gothic" panose="020B0502020202020204" pitchFamily="34" charset="0"/>
                    <a:ea typeface="微软雅黑" panose="020B0503020204020204" pitchFamily="34" charset="-122"/>
                  </a:rPr>
                  <a:t>规划</a:t>
                </a:r>
                <a:endParaRPr lang="en-US" altLang="zh-CN" sz="2400" dirty="0">
                  <a:solidFill>
                    <a:srgbClr val="404146"/>
                  </a:solidFill>
                  <a:latin typeface="Century Gothic" panose="020B0502020202020204" pitchFamily="34" charset="0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46" name="组合 45"/>
          <p:cNvGrpSpPr/>
          <p:nvPr/>
        </p:nvGrpSpPr>
        <p:grpSpPr>
          <a:xfrm>
            <a:off x="8792" y="1265389"/>
            <a:ext cx="5712312" cy="1138739"/>
            <a:chOff x="0" y="2382012"/>
            <a:chExt cx="5712312" cy="1138739"/>
          </a:xfrm>
        </p:grpSpPr>
        <p:sp>
          <p:nvSpPr>
            <p:cNvPr id="14" name="文本框 13"/>
            <p:cNvSpPr txBox="1"/>
            <p:nvPr/>
          </p:nvSpPr>
          <p:spPr>
            <a:xfrm>
              <a:off x="1155615" y="2658977"/>
              <a:ext cx="4556697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5000" spc="-300">
                  <a:solidFill>
                    <a:srgbClr val="BC1F26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CONTENTS </a:t>
              </a:r>
              <a:r>
                <a:rPr lang="zh-CN" altLang="en-US" sz="5000" spc="-300">
                  <a:solidFill>
                    <a:srgbClr val="BC1F26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目录</a:t>
              </a:r>
            </a:p>
          </p:txBody>
        </p:sp>
        <p:grpSp>
          <p:nvGrpSpPr>
            <p:cNvPr id="37" name="组合 36"/>
            <p:cNvGrpSpPr/>
            <p:nvPr/>
          </p:nvGrpSpPr>
          <p:grpSpPr>
            <a:xfrm>
              <a:off x="0" y="2382012"/>
              <a:ext cx="1061356" cy="1061356"/>
              <a:chOff x="-276965" y="-276965"/>
              <a:chExt cx="1061356" cy="1061356"/>
            </a:xfrm>
          </p:grpSpPr>
          <p:sp>
            <p:nvSpPr>
              <p:cNvPr id="38" name="矩形 37"/>
              <p:cNvSpPr/>
              <p:nvPr/>
            </p:nvSpPr>
            <p:spPr>
              <a:xfrm>
                <a:off x="-276965" y="-276965"/>
                <a:ext cx="276965" cy="276965"/>
              </a:xfrm>
              <a:prstGeom prst="rect">
                <a:avLst/>
              </a:prstGeom>
              <a:solidFill>
                <a:srgbClr val="40414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DCD5CB"/>
                  </a:solidFill>
                </a:endParaRPr>
              </a:p>
            </p:txBody>
          </p:sp>
          <p:sp>
            <p:nvSpPr>
              <p:cNvPr id="39" name="矩形 38"/>
              <p:cNvSpPr/>
              <p:nvPr/>
            </p:nvSpPr>
            <p:spPr>
              <a:xfrm>
                <a:off x="0" y="0"/>
                <a:ext cx="784391" cy="784391"/>
              </a:xfrm>
              <a:prstGeom prst="rect">
                <a:avLst/>
              </a:prstGeom>
              <a:solidFill>
                <a:srgbClr val="BC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40" name="组合 39"/>
              <p:cNvGrpSpPr/>
              <p:nvPr/>
            </p:nvGrpSpPr>
            <p:grpSpPr>
              <a:xfrm>
                <a:off x="50260" y="144362"/>
                <a:ext cx="678669" cy="515286"/>
                <a:chOff x="12380459" y="4917004"/>
                <a:chExt cx="1543050" cy="1171575"/>
              </a:xfrm>
              <a:solidFill>
                <a:srgbClr val="DCD6CC"/>
              </a:solidFill>
            </p:grpSpPr>
            <p:sp>
              <p:nvSpPr>
                <p:cNvPr id="41" name="Freeform 5"/>
                <p:cNvSpPr>
                  <a:spLocks/>
                </p:cNvSpPr>
                <p:nvPr/>
              </p:nvSpPr>
              <p:spPr bwMode="auto">
                <a:xfrm>
                  <a:off x="12380459" y="4917004"/>
                  <a:ext cx="1528763" cy="754063"/>
                </a:xfrm>
                <a:custGeom>
                  <a:avLst/>
                  <a:gdLst>
                    <a:gd name="T0" fmla="*/ 2114 w 4228"/>
                    <a:gd name="T1" fmla="*/ 0 h 2085"/>
                    <a:gd name="T2" fmla="*/ 4228 w 4228"/>
                    <a:gd name="T3" fmla="*/ 919 h 2085"/>
                    <a:gd name="T4" fmla="*/ 2114 w 4228"/>
                    <a:gd name="T5" fmla="*/ 2085 h 2085"/>
                    <a:gd name="T6" fmla="*/ 0 w 4228"/>
                    <a:gd name="T7" fmla="*/ 919 h 2085"/>
                    <a:gd name="T8" fmla="*/ 2114 w 4228"/>
                    <a:gd name="T9" fmla="*/ 0 h 20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28" h="2085">
                      <a:moveTo>
                        <a:pt x="2114" y="0"/>
                      </a:moveTo>
                      <a:lnTo>
                        <a:pt x="4228" y="919"/>
                      </a:lnTo>
                      <a:lnTo>
                        <a:pt x="2114" y="2085"/>
                      </a:lnTo>
                      <a:lnTo>
                        <a:pt x="0" y="919"/>
                      </a:lnTo>
                      <a:lnTo>
                        <a:pt x="211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2" name="Freeform 6"/>
                <p:cNvSpPr>
                  <a:spLocks/>
                </p:cNvSpPr>
                <p:nvPr/>
              </p:nvSpPr>
              <p:spPr bwMode="auto">
                <a:xfrm>
                  <a:off x="12594771" y="5525016"/>
                  <a:ext cx="1120775" cy="563563"/>
                </a:xfrm>
                <a:custGeom>
                  <a:avLst/>
                  <a:gdLst>
                    <a:gd name="T0" fmla="*/ 383 w 3102"/>
                    <a:gd name="T1" fmla="*/ 0 h 1556"/>
                    <a:gd name="T2" fmla="*/ 1541 w 3102"/>
                    <a:gd name="T3" fmla="*/ 652 h 1556"/>
                    <a:gd name="T4" fmla="*/ 2704 w 3102"/>
                    <a:gd name="T5" fmla="*/ 0 h 1556"/>
                    <a:gd name="T6" fmla="*/ 3102 w 3102"/>
                    <a:gd name="T7" fmla="*/ 760 h 1556"/>
                    <a:gd name="T8" fmla="*/ 1541 w 3102"/>
                    <a:gd name="T9" fmla="*/ 1556 h 1556"/>
                    <a:gd name="T10" fmla="*/ 0 w 3102"/>
                    <a:gd name="T11" fmla="*/ 755 h 1556"/>
                    <a:gd name="T12" fmla="*/ 383 w 3102"/>
                    <a:gd name="T13" fmla="*/ 0 h 15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102" h="1556">
                      <a:moveTo>
                        <a:pt x="383" y="0"/>
                      </a:moveTo>
                      <a:lnTo>
                        <a:pt x="1541" y="652"/>
                      </a:lnTo>
                      <a:lnTo>
                        <a:pt x="2704" y="0"/>
                      </a:lnTo>
                      <a:lnTo>
                        <a:pt x="3102" y="760"/>
                      </a:lnTo>
                      <a:lnTo>
                        <a:pt x="1541" y="1556"/>
                      </a:lnTo>
                      <a:lnTo>
                        <a:pt x="0" y="755"/>
                      </a:lnTo>
                      <a:lnTo>
                        <a:pt x="38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3" name="Rectangle 7"/>
                <p:cNvSpPr>
                  <a:spLocks noChangeArrowheads="1"/>
                </p:cNvSpPr>
                <p:nvPr/>
              </p:nvSpPr>
              <p:spPr bwMode="auto">
                <a:xfrm>
                  <a:off x="13848896" y="5253554"/>
                  <a:ext cx="28575" cy="141288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4" name="Freeform 8"/>
                <p:cNvSpPr>
                  <a:spLocks/>
                </p:cNvSpPr>
                <p:nvPr/>
              </p:nvSpPr>
              <p:spPr bwMode="auto">
                <a:xfrm>
                  <a:off x="13801271" y="5417066"/>
                  <a:ext cx="122238" cy="587375"/>
                </a:xfrm>
                <a:custGeom>
                  <a:avLst/>
                  <a:gdLst>
                    <a:gd name="T0" fmla="*/ 0 w 339"/>
                    <a:gd name="T1" fmla="*/ 1623 h 1623"/>
                    <a:gd name="T2" fmla="*/ 339 w 339"/>
                    <a:gd name="T3" fmla="*/ 1623 h 1623"/>
                    <a:gd name="T4" fmla="*/ 239 w 339"/>
                    <a:gd name="T5" fmla="*/ 0 h 1623"/>
                    <a:gd name="T6" fmla="*/ 100 w 339"/>
                    <a:gd name="T7" fmla="*/ 0 h 1623"/>
                    <a:gd name="T8" fmla="*/ 0 w 339"/>
                    <a:gd name="T9" fmla="*/ 1623 h 16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39" h="1623">
                      <a:moveTo>
                        <a:pt x="0" y="1623"/>
                      </a:moveTo>
                      <a:lnTo>
                        <a:pt x="339" y="1623"/>
                      </a:lnTo>
                      <a:lnTo>
                        <a:pt x="239" y="0"/>
                      </a:lnTo>
                      <a:lnTo>
                        <a:pt x="100" y="0"/>
                      </a:lnTo>
                      <a:lnTo>
                        <a:pt x="0" y="162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686067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1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5000625" y="1959429"/>
            <a:ext cx="7191375" cy="3135085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4" name="组合 23"/>
          <p:cNvGrpSpPr/>
          <p:nvPr/>
        </p:nvGrpSpPr>
        <p:grpSpPr>
          <a:xfrm>
            <a:off x="-12700" y="891666"/>
            <a:ext cx="4652970" cy="1080463"/>
            <a:chOff x="-12700" y="891666"/>
            <a:chExt cx="4652970" cy="1080463"/>
          </a:xfrm>
        </p:grpSpPr>
        <p:sp>
          <p:nvSpPr>
            <p:cNvPr id="13" name="文本框 12"/>
            <p:cNvSpPr txBox="1"/>
            <p:nvPr/>
          </p:nvSpPr>
          <p:spPr>
            <a:xfrm>
              <a:off x="1098916" y="891666"/>
              <a:ext cx="3541354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5000" dirty="0">
                  <a:solidFill>
                    <a:srgbClr val="BC1F26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01 </a:t>
              </a:r>
              <a:r>
                <a:rPr lang="zh-CN" altLang="en-US" sz="5000" dirty="0" smtClean="0">
                  <a:solidFill>
                    <a:srgbClr val="BC1F26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任务目标</a:t>
              </a:r>
              <a:endParaRPr lang="en-US" altLang="zh-CN" sz="5000" dirty="0">
                <a:solidFill>
                  <a:srgbClr val="BC1F26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grpSp>
          <p:nvGrpSpPr>
            <p:cNvPr id="14" name="组合 13"/>
            <p:cNvGrpSpPr/>
            <p:nvPr/>
          </p:nvGrpSpPr>
          <p:grpSpPr>
            <a:xfrm>
              <a:off x="-12700" y="910773"/>
              <a:ext cx="1061356" cy="1061356"/>
              <a:chOff x="-276965" y="0"/>
              <a:chExt cx="1061356" cy="1061356"/>
            </a:xfrm>
          </p:grpSpPr>
          <p:sp>
            <p:nvSpPr>
              <p:cNvPr id="15" name="矩形 14"/>
              <p:cNvSpPr/>
              <p:nvPr/>
            </p:nvSpPr>
            <p:spPr>
              <a:xfrm>
                <a:off x="-276965" y="784391"/>
                <a:ext cx="276965" cy="276965"/>
              </a:xfrm>
              <a:prstGeom prst="rect">
                <a:avLst/>
              </a:prstGeom>
              <a:solidFill>
                <a:srgbClr val="40414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DCD5CB"/>
                  </a:solidFill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>
                <a:off x="0" y="0"/>
                <a:ext cx="784391" cy="784391"/>
              </a:xfrm>
              <a:prstGeom prst="rect">
                <a:avLst/>
              </a:prstGeom>
              <a:solidFill>
                <a:srgbClr val="BC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17" name="组合 16"/>
              <p:cNvGrpSpPr/>
              <p:nvPr/>
            </p:nvGrpSpPr>
            <p:grpSpPr>
              <a:xfrm>
                <a:off x="50260" y="144362"/>
                <a:ext cx="678669" cy="515286"/>
                <a:chOff x="12380459" y="4917004"/>
                <a:chExt cx="1543050" cy="1171575"/>
              </a:xfrm>
              <a:solidFill>
                <a:srgbClr val="DCD6CC"/>
              </a:solidFill>
            </p:grpSpPr>
            <p:sp>
              <p:nvSpPr>
                <p:cNvPr id="18" name="Freeform 5"/>
                <p:cNvSpPr>
                  <a:spLocks/>
                </p:cNvSpPr>
                <p:nvPr/>
              </p:nvSpPr>
              <p:spPr bwMode="auto">
                <a:xfrm>
                  <a:off x="12380459" y="4917004"/>
                  <a:ext cx="1528763" cy="754063"/>
                </a:xfrm>
                <a:custGeom>
                  <a:avLst/>
                  <a:gdLst>
                    <a:gd name="T0" fmla="*/ 2114 w 4228"/>
                    <a:gd name="T1" fmla="*/ 0 h 2085"/>
                    <a:gd name="T2" fmla="*/ 4228 w 4228"/>
                    <a:gd name="T3" fmla="*/ 919 h 2085"/>
                    <a:gd name="T4" fmla="*/ 2114 w 4228"/>
                    <a:gd name="T5" fmla="*/ 2085 h 2085"/>
                    <a:gd name="T6" fmla="*/ 0 w 4228"/>
                    <a:gd name="T7" fmla="*/ 919 h 2085"/>
                    <a:gd name="T8" fmla="*/ 2114 w 4228"/>
                    <a:gd name="T9" fmla="*/ 0 h 20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28" h="2085">
                      <a:moveTo>
                        <a:pt x="2114" y="0"/>
                      </a:moveTo>
                      <a:lnTo>
                        <a:pt x="4228" y="919"/>
                      </a:lnTo>
                      <a:lnTo>
                        <a:pt x="2114" y="2085"/>
                      </a:lnTo>
                      <a:lnTo>
                        <a:pt x="0" y="919"/>
                      </a:lnTo>
                      <a:lnTo>
                        <a:pt x="211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9" name="Freeform 6"/>
                <p:cNvSpPr>
                  <a:spLocks/>
                </p:cNvSpPr>
                <p:nvPr/>
              </p:nvSpPr>
              <p:spPr bwMode="auto">
                <a:xfrm>
                  <a:off x="12594771" y="5525016"/>
                  <a:ext cx="1120775" cy="563563"/>
                </a:xfrm>
                <a:custGeom>
                  <a:avLst/>
                  <a:gdLst>
                    <a:gd name="T0" fmla="*/ 383 w 3102"/>
                    <a:gd name="T1" fmla="*/ 0 h 1556"/>
                    <a:gd name="T2" fmla="*/ 1541 w 3102"/>
                    <a:gd name="T3" fmla="*/ 652 h 1556"/>
                    <a:gd name="T4" fmla="*/ 2704 w 3102"/>
                    <a:gd name="T5" fmla="*/ 0 h 1556"/>
                    <a:gd name="T6" fmla="*/ 3102 w 3102"/>
                    <a:gd name="T7" fmla="*/ 760 h 1556"/>
                    <a:gd name="T8" fmla="*/ 1541 w 3102"/>
                    <a:gd name="T9" fmla="*/ 1556 h 1556"/>
                    <a:gd name="T10" fmla="*/ 0 w 3102"/>
                    <a:gd name="T11" fmla="*/ 755 h 1556"/>
                    <a:gd name="T12" fmla="*/ 383 w 3102"/>
                    <a:gd name="T13" fmla="*/ 0 h 15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102" h="1556">
                      <a:moveTo>
                        <a:pt x="383" y="0"/>
                      </a:moveTo>
                      <a:lnTo>
                        <a:pt x="1541" y="652"/>
                      </a:lnTo>
                      <a:lnTo>
                        <a:pt x="2704" y="0"/>
                      </a:lnTo>
                      <a:lnTo>
                        <a:pt x="3102" y="760"/>
                      </a:lnTo>
                      <a:lnTo>
                        <a:pt x="1541" y="1556"/>
                      </a:lnTo>
                      <a:lnTo>
                        <a:pt x="0" y="755"/>
                      </a:lnTo>
                      <a:lnTo>
                        <a:pt x="38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" name="Rectangle 7"/>
                <p:cNvSpPr>
                  <a:spLocks noChangeArrowheads="1"/>
                </p:cNvSpPr>
                <p:nvPr/>
              </p:nvSpPr>
              <p:spPr bwMode="auto">
                <a:xfrm>
                  <a:off x="13848896" y="5253554"/>
                  <a:ext cx="28575" cy="141288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" name="Freeform 8"/>
                <p:cNvSpPr>
                  <a:spLocks/>
                </p:cNvSpPr>
                <p:nvPr/>
              </p:nvSpPr>
              <p:spPr bwMode="auto">
                <a:xfrm>
                  <a:off x="13801271" y="5417066"/>
                  <a:ext cx="122238" cy="587375"/>
                </a:xfrm>
                <a:custGeom>
                  <a:avLst/>
                  <a:gdLst>
                    <a:gd name="T0" fmla="*/ 0 w 339"/>
                    <a:gd name="T1" fmla="*/ 1623 h 1623"/>
                    <a:gd name="T2" fmla="*/ 339 w 339"/>
                    <a:gd name="T3" fmla="*/ 1623 h 1623"/>
                    <a:gd name="T4" fmla="*/ 239 w 339"/>
                    <a:gd name="T5" fmla="*/ 0 h 1623"/>
                    <a:gd name="T6" fmla="*/ 100 w 339"/>
                    <a:gd name="T7" fmla="*/ 0 h 1623"/>
                    <a:gd name="T8" fmla="*/ 0 w 339"/>
                    <a:gd name="T9" fmla="*/ 1623 h 16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39" h="1623">
                      <a:moveTo>
                        <a:pt x="0" y="1623"/>
                      </a:moveTo>
                      <a:lnTo>
                        <a:pt x="339" y="1623"/>
                      </a:lnTo>
                      <a:lnTo>
                        <a:pt x="239" y="0"/>
                      </a:lnTo>
                      <a:lnTo>
                        <a:pt x="100" y="0"/>
                      </a:lnTo>
                      <a:lnTo>
                        <a:pt x="0" y="162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470421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>
            <a:off x="0" y="0"/>
            <a:ext cx="3828141" cy="1138739"/>
            <a:chOff x="0" y="0"/>
            <a:chExt cx="3828141" cy="1138739"/>
          </a:xfrm>
        </p:grpSpPr>
        <p:sp>
          <p:nvSpPr>
            <p:cNvPr id="20" name="文本框 19"/>
            <p:cNvSpPr txBox="1"/>
            <p:nvPr/>
          </p:nvSpPr>
          <p:spPr>
            <a:xfrm>
              <a:off x="1155615" y="276965"/>
              <a:ext cx="2672526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5000" spc="-150" dirty="0" smtClean="0">
                  <a:solidFill>
                    <a:srgbClr val="BC1F26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任务目标</a:t>
              </a:r>
              <a:endParaRPr lang="zh-CN" altLang="en-US" sz="5000" spc="-150" dirty="0">
                <a:solidFill>
                  <a:srgbClr val="BC1F26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grpSp>
          <p:nvGrpSpPr>
            <p:cNvPr id="21" name="组合 20"/>
            <p:cNvGrpSpPr/>
            <p:nvPr/>
          </p:nvGrpSpPr>
          <p:grpSpPr>
            <a:xfrm>
              <a:off x="0" y="0"/>
              <a:ext cx="1061356" cy="1061356"/>
              <a:chOff x="-276965" y="-276965"/>
              <a:chExt cx="1061356" cy="1061356"/>
            </a:xfrm>
          </p:grpSpPr>
          <p:sp>
            <p:nvSpPr>
              <p:cNvPr id="22" name="矩形 21"/>
              <p:cNvSpPr/>
              <p:nvPr/>
            </p:nvSpPr>
            <p:spPr>
              <a:xfrm>
                <a:off x="-276965" y="-276965"/>
                <a:ext cx="276965" cy="276965"/>
              </a:xfrm>
              <a:prstGeom prst="rect">
                <a:avLst/>
              </a:prstGeom>
              <a:solidFill>
                <a:srgbClr val="40414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DCD5CB"/>
                  </a:solidFill>
                </a:endParaRPr>
              </a:p>
            </p:txBody>
          </p:sp>
          <p:sp>
            <p:nvSpPr>
              <p:cNvPr id="23" name="矩形 22"/>
              <p:cNvSpPr/>
              <p:nvPr/>
            </p:nvSpPr>
            <p:spPr>
              <a:xfrm>
                <a:off x="0" y="0"/>
                <a:ext cx="784391" cy="784391"/>
              </a:xfrm>
              <a:prstGeom prst="rect">
                <a:avLst/>
              </a:prstGeom>
              <a:solidFill>
                <a:srgbClr val="BC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4" name="组合 23"/>
              <p:cNvGrpSpPr/>
              <p:nvPr/>
            </p:nvGrpSpPr>
            <p:grpSpPr>
              <a:xfrm>
                <a:off x="50260" y="144362"/>
                <a:ext cx="678669" cy="515286"/>
                <a:chOff x="12380459" y="4917004"/>
                <a:chExt cx="1543050" cy="1171575"/>
              </a:xfrm>
              <a:solidFill>
                <a:srgbClr val="DCD6CC"/>
              </a:solidFill>
            </p:grpSpPr>
            <p:sp>
              <p:nvSpPr>
                <p:cNvPr id="25" name="Freeform 5"/>
                <p:cNvSpPr>
                  <a:spLocks/>
                </p:cNvSpPr>
                <p:nvPr/>
              </p:nvSpPr>
              <p:spPr bwMode="auto">
                <a:xfrm>
                  <a:off x="12380459" y="4917004"/>
                  <a:ext cx="1528763" cy="754063"/>
                </a:xfrm>
                <a:custGeom>
                  <a:avLst/>
                  <a:gdLst>
                    <a:gd name="T0" fmla="*/ 2114 w 4228"/>
                    <a:gd name="T1" fmla="*/ 0 h 2085"/>
                    <a:gd name="T2" fmla="*/ 4228 w 4228"/>
                    <a:gd name="T3" fmla="*/ 919 h 2085"/>
                    <a:gd name="T4" fmla="*/ 2114 w 4228"/>
                    <a:gd name="T5" fmla="*/ 2085 h 2085"/>
                    <a:gd name="T6" fmla="*/ 0 w 4228"/>
                    <a:gd name="T7" fmla="*/ 919 h 2085"/>
                    <a:gd name="T8" fmla="*/ 2114 w 4228"/>
                    <a:gd name="T9" fmla="*/ 0 h 20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28" h="2085">
                      <a:moveTo>
                        <a:pt x="2114" y="0"/>
                      </a:moveTo>
                      <a:lnTo>
                        <a:pt x="4228" y="919"/>
                      </a:lnTo>
                      <a:lnTo>
                        <a:pt x="2114" y="2085"/>
                      </a:lnTo>
                      <a:lnTo>
                        <a:pt x="0" y="919"/>
                      </a:lnTo>
                      <a:lnTo>
                        <a:pt x="211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6" name="Freeform 6"/>
                <p:cNvSpPr>
                  <a:spLocks/>
                </p:cNvSpPr>
                <p:nvPr/>
              </p:nvSpPr>
              <p:spPr bwMode="auto">
                <a:xfrm>
                  <a:off x="12594771" y="5525016"/>
                  <a:ext cx="1120775" cy="563563"/>
                </a:xfrm>
                <a:custGeom>
                  <a:avLst/>
                  <a:gdLst>
                    <a:gd name="T0" fmla="*/ 383 w 3102"/>
                    <a:gd name="T1" fmla="*/ 0 h 1556"/>
                    <a:gd name="T2" fmla="*/ 1541 w 3102"/>
                    <a:gd name="T3" fmla="*/ 652 h 1556"/>
                    <a:gd name="T4" fmla="*/ 2704 w 3102"/>
                    <a:gd name="T5" fmla="*/ 0 h 1556"/>
                    <a:gd name="T6" fmla="*/ 3102 w 3102"/>
                    <a:gd name="T7" fmla="*/ 760 h 1556"/>
                    <a:gd name="T8" fmla="*/ 1541 w 3102"/>
                    <a:gd name="T9" fmla="*/ 1556 h 1556"/>
                    <a:gd name="T10" fmla="*/ 0 w 3102"/>
                    <a:gd name="T11" fmla="*/ 755 h 1556"/>
                    <a:gd name="T12" fmla="*/ 383 w 3102"/>
                    <a:gd name="T13" fmla="*/ 0 h 15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102" h="1556">
                      <a:moveTo>
                        <a:pt x="383" y="0"/>
                      </a:moveTo>
                      <a:lnTo>
                        <a:pt x="1541" y="652"/>
                      </a:lnTo>
                      <a:lnTo>
                        <a:pt x="2704" y="0"/>
                      </a:lnTo>
                      <a:lnTo>
                        <a:pt x="3102" y="760"/>
                      </a:lnTo>
                      <a:lnTo>
                        <a:pt x="1541" y="1556"/>
                      </a:lnTo>
                      <a:lnTo>
                        <a:pt x="0" y="755"/>
                      </a:lnTo>
                      <a:lnTo>
                        <a:pt x="38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7" name="Rectangle 7"/>
                <p:cNvSpPr>
                  <a:spLocks noChangeArrowheads="1"/>
                </p:cNvSpPr>
                <p:nvPr/>
              </p:nvSpPr>
              <p:spPr bwMode="auto">
                <a:xfrm>
                  <a:off x="13848896" y="5253554"/>
                  <a:ext cx="28575" cy="141288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8" name="Freeform 8"/>
                <p:cNvSpPr>
                  <a:spLocks/>
                </p:cNvSpPr>
                <p:nvPr/>
              </p:nvSpPr>
              <p:spPr bwMode="auto">
                <a:xfrm>
                  <a:off x="13801271" y="5417066"/>
                  <a:ext cx="122238" cy="587375"/>
                </a:xfrm>
                <a:custGeom>
                  <a:avLst/>
                  <a:gdLst>
                    <a:gd name="T0" fmla="*/ 0 w 339"/>
                    <a:gd name="T1" fmla="*/ 1623 h 1623"/>
                    <a:gd name="T2" fmla="*/ 339 w 339"/>
                    <a:gd name="T3" fmla="*/ 1623 h 1623"/>
                    <a:gd name="T4" fmla="*/ 239 w 339"/>
                    <a:gd name="T5" fmla="*/ 0 h 1623"/>
                    <a:gd name="T6" fmla="*/ 100 w 339"/>
                    <a:gd name="T7" fmla="*/ 0 h 1623"/>
                    <a:gd name="T8" fmla="*/ 0 w 339"/>
                    <a:gd name="T9" fmla="*/ 1623 h 16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39" h="1623">
                      <a:moveTo>
                        <a:pt x="0" y="1623"/>
                      </a:moveTo>
                      <a:lnTo>
                        <a:pt x="339" y="1623"/>
                      </a:lnTo>
                      <a:lnTo>
                        <a:pt x="239" y="0"/>
                      </a:lnTo>
                      <a:lnTo>
                        <a:pt x="100" y="0"/>
                      </a:lnTo>
                      <a:lnTo>
                        <a:pt x="0" y="162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</p:grpSp>
      <p:grpSp>
        <p:nvGrpSpPr>
          <p:cNvPr id="3" name="组合 2"/>
          <p:cNvGrpSpPr/>
          <p:nvPr/>
        </p:nvGrpSpPr>
        <p:grpSpPr>
          <a:xfrm>
            <a:off x="1607859" y="1618583"/>
            <a:ext cx="4440563" cy="1669686"/>
            <a:chOff x="1607859" y="2206164"/>
            <a:chExt cx="4440563" cy="1669686"/>
          </a:xfrm>
        </p:grpSpPr>
        <p:cxnSp>
          <p:nvCxnSpPr>
            <p:cNvPr id="30" name="直接连接符 29"/>
            <p:cNvCxnSpPr/>
            <p:nvPr/>
          </p:nvCxnSpPr>
          <p:spPr>
            <a:xfrm>
              <a:off x="1703109" y="2556529"/>
              <a:ext cx="0" cy="981226"/>
            </a:xfrm>
            <a:prstGeom prst="line">
              <a:avLst/>
            </a:prstGeom>
            <a:ln w="127000">
              <a:solidFill>
                <a:srgbClr val="40414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/>
            <p:nvPr/>
          </p:nvCxnSpPr>
          <p:spPr>
            <a:xfrm>
              <a:off x="1607859" y="2556523"/>
              <a:ext cx="0" cy="981226"/>
            </a:xfrm>
            <a:prstGeom prst="line">
              <a:avLst/>
            </a:prstGeom>
            <a:ln w="63500">
              <a:solidFill>
                <a:srgbClr val="BC1F2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矩形 31"/>
            <p:cNvSpPr/>
            <p:nvPr/>
          </p:nvSpPr>
          <p:spPr>
            <a:xfrm>
              <a:off x="1892533" y="2206164"/>
              <a:ext cx="4155889" cy="1669686"/>
            </a:xfrm>
            <a:prstGeom prst="rect">
              <a:avLst/>
            </a:prstGeom>
          </p:spPr>
          <p:txBody>
            <a:bodyPr wrap="square" lIns="68570" tIns="34289" rIns="68570" bIns="34289">
              <a:spAutoFit/>
            </a:bodyPr>
            <a:lstStyle/>
            <a:p>
              <a:pPr defTabSz="685681">
                <a:lnSpc>
                  <a:spcPct val="130000"/>
                </a:lnSpc>
              </a:pPr>
              <a:r>
                <a:rPr lang="zh-CN" altLang="zh-CN" sz="1600" dirty="0"/>
                <a:t>完成一个微信小程序，提供面向应届毕业生的求职信息。信息</a:t>
              </a:r>
              <a:r>
                <a:rPr lang="zh-CN" altLang="zh-CN" sz="1600" dirty="0" smtClean="0"/>
                <a:t>来源从</a:t>
              </a:r>
              <a:r>
                <a:rPr lang="zh-CN" altLang="en-US" sz="1600" dirty="0" smtClean="0"/>
                <a:t>相关</a:t>
              </a:r>
              <a:r>
                <a:rPr lang="zh-CN" altLang="zh-CN" sz="1600" dirty="0" smtClean="0"/>
                <a:t>网络</a:t>
              </a:r>
              <a:r>
                <a:rPr lang="zh-CN" altLang="zh-CN" sz="1600" dirty="0"/>
                <a:t>爬取，在服务器端进行数据的收集、整理工作。在微信端进行信息的呈现，提供额外如查询、排序等功能。</a:t>
              </a:r>
              <a:endParaRPr lang="zh-CN" altLang="en-US" sz="1200" dirty="0">
                <a:solidFill>
                  <a:srgbClr val="40414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1892533" y="3548634"/>
            <a:ext cx="4251139" cy="1069522"/>
            <a:chOff x="1892533" y="3548634"/>
            <a:chExt cx="4251139" cy="1069522"/>
          </a:xfrm>
        </p:grpSpPr>
        <p:cxnSp>
          <p:nvCxnSpPr>
            <p:cNvPr id="34" name="直接连接符 33"/>
            <p:cNvCxnSpPr/>
            <p:nvPr/>
          </p:nvCxnSpPr>
          <p:spPr>
            <a:xfrm>
              <a:off x="6143672" y="3608844"/>
              <a:ext cx="0" cy="981226"/>
            </a:xfrm>
            <a:prstGeom prst="line">
              <a:avLst/>
            </a:prstGeom>
            <a:ln w="127000">
              <a:solidFill>
                <a:srgbClr val="40414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/>
            <p:cNvCxnSpPr/>
            <p:nvPr/>
          </p:nvCxnSpPr>
          <p:spPr>
            <a:xfrm>
              <a:off x="6048422" y="3608844"/>
              <a:ext cx="0" cy="981226"/>
            </a:xfrm>
            <a:prstGeom prst="line">
              <a:avLst/>
            </a:prstGeom>
            <a:ln w="63500">
              <a:solidFill>
                <a:srgbClr val="BC1F2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矩形 35"/>
            <p:cNvSpPr/>
            <p:nvPr/>
          </p:nvSpPr>
          <p:spPr>
            <a:xfrm>
              <a:off x="1892533" y="3548634"/>
              <a:ext cx="4155889" cy="1069522"/>
            </a:xfrm>
            <a:prstGeom prst="rect">
              <a:avLst/>
            </a:prstGeom>
          </p:spPr>
          <p:txBody>
            <a:bodyPr wrap="square" lIns="68570" tIns="34289" rIns="68570" bIns="34289">
              <a:spAutoFit/>
            </a:bodyPr>
            <a:lstStyle/>
            <a:p>
              <a:pPr defTabSz="685681">
                <a:lnSpc>
                  <a:spcPct val="130000"/>
                </a:lnSpc>
              </a:pPr>
              <a:r>
                <a:rPr lang="zh-CN" altLang="zh-CN" dirty="0"/>
                <a:t> </a:t>
              </a:r>
              <a:r>
                <a:rPr lang="zh-CN" altLang="zh-CN" sz="1600" dirty="0"/>
                <a:t>服务器</a:t>
              </a:r>
              <a:r>
                <a:rPr lang="zh-CN" altLang="zh-CN" sz="1600" dirty="0" smtClean="0"/>
                <a:t>端使用</a:t>
              </a:r>
              <a:r>
                <a:rPr lang="en-US" altLang="zh-CN" sz="1600" dirty="0" smtClean="0"/>
                <a:t>python</a:t>
              </a:r>
              <a:r>
                <a:rPr lang="zh-CN" altLang="zh-CN" sz="1600" dirty="0" smtClean="0"/>
                <a:t>语言</a:t>
              </a:r>
              <a:r>
                <a:rPr lang="zh-CN" altLang="zh-CN" sz="1600" dirty="0"/>
                <a:t>，要求能熟练</a:t>
              </a:r>
              <a:r>
                <a:rPr lang="zh-CN" altLang="zh-CN" sz="1600" dirty="0" smtClean="0"/>
                <a:t>使用</a:t>
              </a:r>
              <a:r>
                <a:rPr lang="en-US" altLang="zh-CN" sz="1600" dirty="0" err="1" smtClean="0"/>
                <a:t>Scrapy</a:t>
              </a:r>
              <a:r>
                <a:rPr lang="zh-CN" altLang="zh-CN" sz="1600" dirty="0" smtClean="0"/>
                <a:t>爬虫</a:t>
              </a:r>
              <a:r>
                <a:rPr lang="zh-CN" altLang="zh-CN" sz="1600" dirty="0"/>
                <a:t>框架爬取相关数据，并保证更新时效。</a:t>
              </a:r>
              <a:endParaRPr lang="zh-CN" altLang="en-US" sz="1200" dirty="0">
                <a:solidFill>
                  <a:srgbClr val="40414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1607859" y="4970456"/>
            <a:ext cx="4440563" cy="981226"/>
            <a:chOff x="1607859" y="4970456"/>
            <a:chExt cx="4440563" cy="981226"/>
          </a:xfrm>
        </p:grpSpPr>
        <p:cxnSp>
          <p:nvCxnSpPr>
            <p:cNvPr id="38" name="直接连接符 37"/>
            <p:cNvCxnSpPr/>
            <p:nvPr/>
          </p:nvCxnSpPr>
          <p:spPr>
            <a:xfrm>
              <a:off x="1703109" y="4970456"/>
              <a:ext cx="0" cy="981226"/>
            </a:xfrm>
            <a:prstGeom prst="line">
              <a:avLst/>
            </a:prstGeom>
            <a:ln w="127000">
              <a:solidFill>
                <a:srgbClr val="40414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/>
            <p:cNvCxnSpPr/>
            <p:nvPr/>
          </p:nvCxnSpPr>
          <p:spPr>
            <a:xfrm>
              <a:off x="1607859" y="4970456"/>
              <a:ext cx="0" cy="981226"/>
            </a:xfrm>
            <a:prstGeom prst="line">
              <a:avLst/>
            </a:prstGeom>
            <a:ln w="63500">
              <a:solidFill>
                <a:srgbClr val="BC1F2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矩形 39"/>
            <p:cNvSpPr/>
            <p:nvPr/>
          </p:nvSpPr>
          <p:spPr>
            <a:xfrm>
              <a:off x="1892533" y="4998166"/>
              <a:ext cx="4155889" cy="715578"/>
            </a:xfrm>
            <a:prstGeom prst="rect">
              <a:avLst/>
            </a:prstGeom>
          </p:spPr>
          <p:txBody>
            <a:bodyPr wrap="square" lIns="68570" tIns="34289" rIns="68570" bIns="34289">
              <a:spAutoFit/>
            </a:bodyPr>
            <a:lstStyle/>
            <a:p>
              <a:pPr defTabSz="685681">
                <a:lnSpc>
                  <a:spcPct val="130000"/>
                </a:lnSpc>
              </a:pPr>
              <a:r>
                <a:rPr lang="zh-CN" altLang="zh-CN" dirty="0"/>
                <a:t> </a:t>
              </a:r>
              <a:r>
                <a:rPr lang="zh-CN" altLang="zh-CN" sz="1600" dirty="0"/>
                <a:t>微信端与用户交互，提供用户注册、信息查询、信息展示等功能。</a:t>
              </a:r>
              <a:endParaRPr lang="zh-CN" altLang="en-US" sz="1200" dirty="0">
                <a:solidFill>
                  <a:srgbClr val="40414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7834946" y="1138739"/>
            <a:ext cx="3018783" cy="4224229"/>
            <a:chOff x="7834946" y="1138739"/>
            <a:chExt cx="3018783" cy="4224229"/>
          </a:xfrm>
        </p:grpSpPr>
        <p:sp>
          <p:nvSpPr>
            <p:cNvPr id="42" name="饼形 41"/>
            <p:cNvSpPr/>
            <p:nvPr/>
          </p:nvSpPr>
          <p:spPr>
            <a:xfrm>
              <a:off x="7834946" y="2434530"/>
              <a:ext cx="2890781" cy="2890781"/>
            </a:xfrm>
            <a:prstGeom prst="pie">
              <a:avLst>
                <a:gd name="adj1" fmla="val 0"/>
                <a:gd name="adj2" fmla="val 10797634"/>
              </a:avLst>
            </a:prstGeom>
            <a:solidFill>
              <a:srgbClr val="404146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24" tIns="45712" rIns="91424" bIns="45712" rtlCol="0" anchor="ctr"/>
            <a:lstStyle/>
            <a:p>
              <a:pPr algn="ctr" defTabSz="914220"/>
              <a:endParaRPr lang="zh-CN" altLang="en-US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45" name="空心弧 44"/>
            <p:cNvSpPr/>
            <p:nvPr/>
          </p:nvSpPr>
          <p:spPr>
            <a:xfrm>
              <a:off x="8543637" y="3274443"/>
              <a:ext cx="1367758" cy="1367758"/>
            </a:xfrm>
            <a:prstGeom prst="blockArc">
              <a:avLst>
                <a:gd name="adj1" fmla="val 14117055"/>
                <a:gd name="adj2" fmla="val 21368723"/>
                <a:gd name="adj3" fmla="val 6967"/>
              </a:avLst>
            </a:prstGeom>
            <a:solidFill>
              <a:srgbClr val="4041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6" name="空心弧 45"/>
            <p:cNvSpPr/>
            <p:nvPr/>
          </p:nvSpPr>
          <p:spPr>
            <a:xfrm>
              <a:off x="8293775" y="3018231"/>
              <a:ext cx="1877970" cy="1877970"/>
            </a:xfrm>
            <a:prstGeom prst="blockArc">
              <a:avLst>
                <a:gd name="adj1" fmla="val 12956988"/>
                <a:gd name="adj2" fmla="val 21380772"/>
                <a:gd name="adj3" fmla="val 4605"/>
              </a:avLst>
            </a:prstGeom>
            <a:solidFill>
              <a:srgbClr val="4041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7" name="空心弧 46"/>
            <p:cNvSpPr/>
            <p:nvPr/>
          </p:nvSpPr>
          <p:spPr>
            <a:xfrm>
              <a:off x="8050784" y="2781278"/>
              <a:ext cx="2354045" cy="2354045"/>
            </a:xfrm>
            <a:prstGeom prst="blockArc">
              <a:avLst>
                <a:gd name="adj1" fmla="val 16662247"/>
                <a:gd name="adj2" fmla="val 21383345"/>
                <a:gd name="adj3" fmla="val 4067"/>
              </a:avLst>
            </a:prstGeom>
            <a:solidFill>
              <a:srgbClr val="4041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8" name="空心弧 47"/>
            <p:cNvSpPr/>
            <p:nvPr/>
          </p:nvSpPr>
          <p:spPr>
            <a:xfrm>
              <a:off x="7834946" y="2573354"/>
              <a:ext cx="2789614" cy="2789614"/>
            </a:xfrm>
            <a:prstGeom prst="blockArc">
              <a:avLst>
                <a:gd name="adj1" fmla="val 12662507"/>
                <a:gd name="adj2" fmla="val 21386541"/>
                <a:gd name="adj3" fmla="val 3380"/>
              </a:avLst>
            </a:prstGeom>
            <a:solidFill>
              <a:srgbClr val="4041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cxnSp>
          <p:nvCxnSpPr>
            <p:cNvPr id="49" name="直接连接符 48"/>
            <p:cNvCxnSpPr/>
            <p:nvPr/>
          </p:nvCxnSpPr>
          <p:spPr>
            <a:xfrm flipV="1">
              <a:off x="8984111" y="2115700"/>
              <a:ext cx="0" cy="1225711"/>
            </a:xfrm>
            <a:prstGeom prst="line">
              <a:avLst/>
            </a:prstGeom>
            <a:ln w="12700">
              <a:solidFill>
                <a:srgbClr val="404146"/>
              </a:solidFill>
              <a:headEnd type="none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文本框 49"/>
            <p:cNvSpPr txBox="1"/>
            <p:nvPr/>
          </p:nvSpPr>
          <p:spPr>
            <a:xfrm>
              <a:off x="8675547" y="1543748"/>
              <a:ext cx="88537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>
                  <a:solidFill>
                    <a:srgbClr val="404146"/>
                  </a:solidFill>
                </a:rPr>
                <a:t>68</a:t>
              </a:r>
              <a:r>
                <a:rPr lang="en-US" altLang="zh-CN" sz="2000" dirty="0">
                  <a:solidFill>
                    <a:srgbClr val="404146"/>
                  </a:solidFill>
                </a:rPr>
                <a:t>%</a:t>
              </a:r>
              <a:endParaRPr lang="zh-CN" altLang="en-US" sz="2000" dirty="0">
                <a:solidFill>
                  <a:srgbClr val="404146"/>
                </a:solidFill>
              </a:endParaRPr>
            </a:p>
          </p:txBody>
        </p:sp>
        <p:cxnSp>
          <p:nvCxnSpPr>
            <p:cNvPr id="51" name="直接连接符 50"/>
            <p:cNvCxnSpPr/>
            <p:nvPr/>
          </p:nvCxnSpPr>
          <p:spPr>
            <a:xfrm flipV="1">
              <a:off x="9521509" y="1883891"/>
              <a:ext cx="0" cy="1225711"/>
            </a:xfrm>
            <a:prstGeom prst="line">
              <a:avLst/>
            </a:prstGeom>
            <a:ln w="12700">
              <a:solidFill>
                <a:srgbClr val="404146"/>
              </a:solidFill>
              <a:headEnd type="none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文本框 51"/>
            <p:cNvSpPr txBox="1"/>
            <p:nvPr/>
          </p:nvSpPr>
          <p:spPr>
            <a:xfrm>
              <a:off x="9212945" y="1311939"/>
              <a:ext cx="88537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>
                  <a:solidFill>
                    <a:srgbClr val="404146"/>
                  </a:solidFill>
                </a:rPr>
                <a:t>78</a:t>
              </a:r>
              <a:r>
                <a:rPr lang="en-US" altLang="zh-CN" sz="2000" dirty="0">
                  <a:solidFill>
                    <a:srgbClr val="404146"/>
                  </a:solidFill>
                </a:rPr>
                <a:t>%</a:t>
              </a:r>
              <a:endParaRPr lang="zh-CN" altLang="en-US" sz="2000" dirty="0">
                <a:solidFill>
                  <a:srgbClr val="404146"/>
                </a:solidFill>
              </a:endParaRPr>
            </a:p>
          </p:txBody>
        </p:sp>
        <p:cxnSp>
          <p:nvCxnSpPr>
            <p:cNvPr id="53" name="直接连接符 52"/>
            <p:cNvCxnSpPr/>
            <p:nvPr/>
          </p:nvCxnSpPr>
          <p:spPr>
            <a:xfrm flipV="1">
              <a:off x="10276921" y="2291064"/>
              <a:ext cx="0" cy="1225711"/>
            </a:xfrm>
            <a:prstGeom prst="line">
              <a:avLst/>
            </a:prstGeom>
            <a:ln w="12700">
              <a:solidFill>
                <a:srgbClr val="404146"/>
              </a:solidFill>
              <a:headEnd type="none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文本框 53"/>
            <p:cNvSpPr txBox="1"/>
            <p:nvPr/>
          </p:nvSpPr>
          <p:spPr>
            <a:xfrm>
              <a:off x="9968357" y="1719112"/>
              <a:ext cx="88537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>
                  <a:solidFill>
                    <a:srgbClr val="404146"/>
                  </a:solidFill>
                </a:rPr>
                <a:t>43</a:t>
              </a:r>
              <a:r>
                <a:rPr lang="en-US" altLang="zh-CN" sz="2000" dirty="0">
                  <a:solidFill>
                    <a:srgbClr val="404146"/>
                  </a:solidFill>
                </a:rPr>
                <a:t>%</a:t>
              </a:r>
              <a:endParaRPr lang="zh-CN" altLang="en-US" sz="2000" dirty="0">
                <a:solidFill>
                  <a:srgbClr val="404146"/>
                </a:solidFill>
              </a:endParaRPr>
            </a:p>
          </p:txBody>
        </p:sp>
        <p:cxnSp>
          <p:nvCxnSpPr>
            <p:cNvPr id="55" name="直接连接符 54"/>
            <p:cNvCxnSpPr/>
            <p:nvPr/>
          </p:nvCxnSpPr>
          <p:spPr>
            <a:xfrm flipV="1">
              <a:off x="8314159" y="1710691"/>
              <a:ext cx="0" cy="1225711"/>
            </a:xfrm>
            <a:prstGeom prst="line">
              <a:avLst/>
            </a:prstGeom>
            <a:ln w="12700">
              <a:solidFill>
                <a:srgbClr val="404146"/>
              </a:solidFill>
              <a:headEnd type="none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文本框 55"/>
            <p:cNvSpPr txBox="1"/>
            <p:nvPr/>
          </p:nvSpPr>
          <p:spPr>
            <a:xfrm>
              <a:off x="8005595" y="1138739"/>
              <a:ext cx="88537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>
                  <a:solidFill>
                    <a:srgbClr val="404146"/>
                  </a:solidFill>
                </a:rPr>
                <a:t>89</a:t>
              </a:r>
              <a:r>
                <a:rPr lang="en-US" altLang="zh-CN" sz="2000" dirty="0">
                  <a:solidFill>
                    <a:srgbClr val="404146"/>
                  </a:solidFill>
                </a:rPr>
                <a:t>%</a:t>
              </a:r>
              <a:endParaRPr lang="zh-CN" altLang="en-US" sz="2000" dirty="0">
                <a:solidFill>
                  <a:srgbClr val="404146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26767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0" y="0"/>
            <a:ext cx="3828141" cy="1138739"/>
            <a:chOff x="0" y="0"/>
            <a:chExt cx="3828141" cy="1138739"/>
          </a:xfrm>
        </p:grpSpPr>
        <p:sp>
          <p:nvSpPr>
            <p:cNvPr id="3" name="文本框 2"/>
            <p:cNvSpPr txBox="1"/>
            <p:nvPr/>
          </p:nvSpPr>
          <p:spPr>
            <a:xfrm>
              <a:off x="1155615" y="276965"/>
              <a:ext cx="2672526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5000" spc="-150" dirty="0" smtClean="0">
                  <a:solidFill>
                    <a:srgbClr val="BC1F26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任务目标</a:t>
              </a:r>
              <a:endParaRPr lang="zh-CN" altLang="en-US" sz="5000" spc="-150" dirty="0">
                <a:solidFill>
                  <a:srgbClr val="BC1F26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grpSp>
          <p:nvGrpSpPr>
            <p:cNvPr id="4" name="组合 3"/>
            <p:cNvGrpSpPr/>
            <p:nvPr/>
          </p:nvGrpSpPr>
          <p:grpSpPr>
            <a:xfrm>
              <a:off x="0" y="0"/>
              <a:ext cx="1061356" cy="1061356"/>
              <a:chOff x="-276965" y="-276965"/>
              <a:chExt cx="1061356" cy="1061356"/>
            </a:xfrm>
          </p:grpSpPr>
          <p:sp>
            <p:nvSpPr>
              <p:cNvPr id="5" name="矩形 4"/>
              <p:cNvSpPr/>
              <p:nvPr/>
            </p:nvSpPr>
            <p:spPr>
              <a:xfrm>
                <a:off x="-276965" y="-276965"/>
                <a:ext cx="276965" cy="276965"/>
              </a:xfrm>
              <a:prstGeom prst="rect">
                <a:avLst/>
              </a:prstGeom>
              <a:solidFill>
                <a:srgbClr val="40414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DCD5CB"/>
                  </a:solidFill>
                </a:endParaRPr>
              </a:p>
            </p:txBody>
          </p:sp>
          <p:sp>
            <p:nvSpPr>
              <p:cNvPr id="6" name="矩形 5"/>
              <p:cNvSpPr/>
              <p:nvPr/>
            </p:nvSpPr>
            <p:spPr>
              <a:xfrm>
                <a:off x="0" y="0"/>
                <a:ext cx="784391" cy="784391"/>
              </a:xfrm>
              <a:prstGeom prst="rect">
                <a:avLst/>
              </a:prstGeom>
              <a:solidFill>
                <a:srgbClr val="BC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7" name="组合 6"/>
              <p:cNvGrpSpPr/>
              <p:nvPr/>
            </p:nvGrpSpPr>
            <p:grpSpPr>
              <a:xfrm>
                <a:off x="50260" y="144362"/>
                <a:ext cx="678669" cy="515286"/>
                <a:chOff x="12380459" y="4917004"/>
                <a:chExt cx="1543050" cy="1171575"/>
              </a:xfrm>
              <a:solidFill>
                <a:srgbClr val="DCD6CC"/>
              </a:solidFill>
            </p:grpSpPr>
            <p:sp>
              <p:nvSpPr>
                <p:cNvPr id="8" name="Freeform 5"/>
                <p:cNvSpPr>
                  <a:spLocks/>
                </p:cNvSpPr>
                <p:nvPr/>
              </p:nvSpPr>
              <p:spPr bwMode="auto">
                <a:xfrm>
                  <a:off x="12380459" y="4917004"/>
                  <a:ext cx="1528763" cy="754063"/>
                </a:xfrm>
                <a:custGeom>
                  <a:avLst/>
                  <a:gdLst>
                    <a:gd name="T0" fmla="*/ 2114 w 4228"/>
                    <a:gd name="T1" fmla="*/ 0 h 2085"/>
                    <a:gd name="T2" fmla="*/ 4228 w 4228"/>
                    <a:gd name="T3" fmla="*/ 919 h 2085"/>
                    <a:gd name="T4" fmla="*/ 2114 w 4228"/>
                    <a:gd name="T5" fmla="*/ 2085 h 2085"/>
                    <a:gd name="T6" fmla="*/ 0 w 4228"/>
                    <a:gd name="T7" fmla="*/ 919 h 2085"/>
                    <a:gd name="T8" fmla="*/ 2114 w 4228"/>
                    <a:gd name="T9" fmla="*/ 0 h 20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28" h="2085">
                      <a:moveTo>
                        <a:pt x="2114" y="0"/>
                      </a:moveTo>
                      <a:lnTo>
                        <a:pt x="4228" y="919"/>
                      </a:lnTo>
                      <a:lnTo>
                        <a:pt x="2114" y="2085"/>
                      </a:lnTo>
                      <a:lnTo>
                        <a:pt x="0" y="919"/>
                      </a:lnTo>
                      <a:lnTo>
                        <a:pt x="211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" name="Freeform 6"/>
                <p:cNvSpPr>
                  <a:spLocks/>
                </p:cNvSpPr>
                <p:nvPr/>
              </p:nvSpPr>
              <p:spPr bwMode="auto">
                <a:xfrm>
                  <a:off x="12594771" y="5525016"/>
                  <a:ext cx="1120775" cy="563563"/>
                </a:xfrm>
                <a:custGeom>
                  <a:avLst/>
                  <a:gdLst>
                    <a:gd name="T0" fmla="*/ 383 w 3102"/>
                    <a:gd name="T1" fmla="*/ 0 h 1556"/>
                    <a:gd name="T2" fmla="*/ 1541 w 3102"/>
                    <a:gd name="T3" fmla="*/ 652 h 1556"/>
                    <a:gd name="T4" fmla="*/ 2704 w 3102"/>
                    <a:gd name="T5" fmla="*/ 0 h 1556"/>
                    <a:gd name="T6" fmla="*/ 3102 w 3102"/>
                    <a:gd name="T7" fmla="*/ 760 h 1556"/>
                    <a:gd name="T8" fmla="*/ 1541 w 3102"/>
                    <a:gd name="T9" fmla="*/ 1556 h 1556"/>
                    <a:gd name="T10" fmla="*/ 0 w 3102"/>
                    <a:gd name="T11" fmla="*/ 755 h 1556"/>
                    <a:gd name="T12" fmla="*/ 383 w 3102"/>
                    <a:gd name="T13" fmla="*/ 0 h 15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102" h="1556">
                      <a:moveTo>
                        <a:pt x="383" y="0"/>
                      </a:moveTo>
                      <a:lnTo>
                        <a:pt x="1541" y="652"/>
                      </a:lnTo>
                      <a:lnTo>
                        <a:pt x="2704" y="0"/>
                      </a:lnTo>
                      <a:lnTo>
                        <a:pt x="3102" y="760"/>
                      </a:lnTo>
                      <a:lnTo>
                        <a:pt x="1541" y="1556"/>
                      </a:lnTo>
                      <a:lnTo>
                        <a:pt x="0" y="755"/>
                      </a:lnTo>
                      <a:lnTo>
                        <a:pt x="38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" name="Rectangle 7"/>
                <p:cNvSpPr>
                  <a:spLocks noChangeArrowheads="1"/>
                </p:cNvSpPr>
                <p:nvPr/>
              </p:nvSpPr>
              <p:spPr bwMode="auto">
                <a:xfrm>
                  <a:off x="13848896" y="5253554"/>
                  <a:ext cx="28575" cy="141288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" name="Freeform 8"/>
                <p:cNvSpPr>
                  <a:spLocks/>
                </p:cNvSpPr>
                <p:nvPr/>
              </p:nvSpPr>
              <p:spPr bwMode="auto">
                <a:xfrm>
                  <a:off x="13801271" y="5417066"/>
                  <a:ext cx="122238" cy="587375"/>
                </a:xfrm>
                <a:custGeom>
                  <a:avLst/>
                  <a:gdLst>
                    <a:gd name="T0" fmla="*/ 0 w 339"/>
                    <a:gd name="T1" fmla="*/ 1623 h 1623"/>
                    <a:gd name="T2" fmla="*/ 339 w 339"/>
                    <a:gd name="T3" fmla="*/ 1623 h 1623"/>
                    <a:gd name="T4" fmla="*/ 239 w 339"/>
                    <a:gd name="T5" fmla="*/ 0 h 1623"/>
                    <a:gd name="T6" fmla="*/ 100 w 339"/>
                    <a:gd name="T7" fmla="*/ 0 h 1623"/>
                    <a:gd name="T8" fmla="*/ 0 w 339"/>
                    <a:gd name="T9" fmla="*/ 1623 h 16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39" h="1623">
                      <a:moveTo>
                        <a:pt x="0" y="1623"/>
                      </a:moveTo>
                      <a:lnTo>
                        <a:pt x="339" y="1623"/>
                      </a:lnTo>
                      <a:lnTo>
                        <a:pt x="239" y="0"/>
                      </a:lnTo>
                      <a:lnTo>
                        <a:pt x="100" y="0"/>
                      </a:lnTo>
                      <a:lnTo>
                        <a:pt x="0" y="162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</p:grpSp>
      <p:sp>
        <p:nvSpPr>
          <p:cNvPr id="12" name="文本框 11"/>
          <p:cNvSpPr txBox="1"/>
          <p:nvPr/>
        </p:nvSpPr>
        <p:spPr>
          <a:xfrm>
            <a:off x="1406771" y="2373926"/>
            <a:ext cx="448407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latin typeface="隶书" panose="02010509060101010101" pitchFamily="49" charset="-122"/>
                <a:ea typeface="隶书" panose="02010509060101010101" pitchFamily="49" charset="-122"/>
              </a:rPr>
              <a:t>已有功能点</a:t>
            </a:r>
            <a:endParaRPr lang="en-US" altLang="zh-CN" sz="3200" dirty="0" smtClean="0">
              <a:latin typeface="隶书" panose="02010509060101010101" pitchFamily="49" charset="-122"/>
              <a:ea typeface="隶书" panose="02010509060101010101" pitchFamily="49" charset="-122"/>
            </a:endParaRPr>
          </a:p>
          <a:p>
            <a:r>
              <a:rPr lang="en-US" altLang="zh-CN" sz="3200" dirty="0" smtClean="0">
                <a:latin typeface="隶书" panose="02010509060101010101" pitchFamily="49" charset="-122"/>
                <a:ea typeface="隶书" panose="02010509060101010101" pitchFamily="49" charset="-122"/>
              </a:rPr>
              <a:t>· </a:t>
            </a:r>
            <a:r>
              <a:rPr lang="zh-CN" altLang="en-US" sz="3200" dirty="0" smtClean="0">
                <a:latin typeface="隶书" panose="02010509060101010101" pitchFamily="49" charset="-122"/>
                <a:ea typeface="隶书" panose="02010509060101010101" pitchFamily="49" charset="-122"/>
              </a:rPr>
              <a:t>爬取相关数据</a:t>
            </a:r>
            <a:endParaRPr lang="en-US" altLang="zh-CN" sz="3200" dirty="0" smtClean="0">
              <a:latin typeface="隶书" panose="02010509060101010101" pitchFamily="49" charset="-122"/>
              <a:ea typeface="隶书" panose="02010509060101010101" pitchFamily="49" charset="-122"/>
            </a:endParaRPr>
          </a:p>
          <a:p>
            <a:r>
              <a:rPr lang="en-US" altLang="zh-CN" sz="3200" dirty="0" smtClean="0">
                <a:latin typeface="隶书" panose="02010509060101010101" pitchFamily="49" charset="-122"/>
                <a:ea typeface="隶书" panose="02010509060101010101" pitchFamily="49" charset="-122"/>
              </a:rPr>
              <a:t>· </a:t>
            </a:r>
            <a:r>
              <a:rPr lang="zh-CN" altLang="en-US" sz="3200" dirty="0" smtClean="0">
                <a:latin typeface="隶书" panose="02010509060101010101" pitchFamily="49" charset="-122"/>
                <a:ea typeface="隶书" panose="02010509060101010101" pitchFamily="49" charset="-122"/>
              </a:rPr>
              <a:t>登录功能</a:t>
            </a:r>
            <a:endParaRPr lang="en-US" altLang="zh-CN" sz="3200" dirty="0" smtClean="0">
              <a:latin typeface="隶书" panose="02010509060101010101" pitchFamily="49" charset="-122"/>
              <a:ea typeface="隶书" panose="02010509060101010101" pitchFamily="49" charset="-122"/>
            </a:endParaRPr>
          </a:p>
          <a:p>
            <a:r>
              <a:rPr lang="en-US" altLang="zh-CN" sz="3200" dirty="0" smtClean="0">
                <a:latin typeface="隶书" panose="02010509060101010101" pitchFamily="49" charset="-122"/>
                <a:ea typeface="隶书" panose="02010509060101010101" pitchFamily="49" charset="-122"/>
              </a:rPr>
              <a:t>· </a:t>
            </a:r>
            <a:r>
              <a:rPr lang="zh-CN" altLang="en-US" sz="3200" dirty="0" smtClean="0">
                <a:latin typeface="隶书" panose="02010509060101010101" pitchFamily="49" charset="-122"/>
                <a:ea typeface="隶书" panose="02010509060101010101" pitchFamily="49" charset="-122"/>
              </a:rPr>
              <a:t>注册功能</a:t>
            </a:r>
            <a:endParaRPr lang="zh-CN" altLang="en-US" sz="3200" dirty="0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6333391" y="2382718"/>
            <a:ext cx="520211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隶书" panose="02010509060101010101" pitchFamily="49" charset="-122"/>
                <a:ea typeface="隶书" panose="02010509060101010101" pitchFamily="49" charset="-122"/>
              </a:rPr>
              <a:t>待实现</a:t>
            </a:r>
            <a:r>
              <a:rPr lang="zh-CN" altLang="en-US" sz="3200" dirty="0" smtClean="0">
                <a:latin typeface="隶书" panose="02010509060101010101" pitchFamily="49" charset="-122"/>
                <a:ea typeface="隶书" panose="02010509060101010101" pitchFamily="49" charset="-122"/>
              </a:rPr>
              <a:t>功能点</a:t>
            </a:r>
            <a:endParaRPr lang="en-US" altLang="zh-CN" sz="3200" dirty="0" smtClean="0">
              <a:latin typeface="隶书" panose="02010509060101010101" pitchFamily="49" charset="-122"/>
              <a:ea typeface="隶书" panose="02010509060101010101" pitchFamily="49" charset="-122"/>
            </a:endParaRPr>
          </a:p>
          <a:p>
            <a:r>
              <a:rPr lang="en-US" altLang="zh-CN" sz="3200" dirty="0" smtClean="0">
                <a:latin typeface="隶书" panose="02010509060101010101" pitchFamily="49" charset="-122"/>
                <a:ea typeface="隶书" panose="02010509060101010101" pitchFamily="49" charset="-122"/>
              </a:rPr>
              <a:t>· </a:t>
            </a:r>
            <a:r>
              <a:rPr lang="zh-CN" altLang="en-US" sz="3200" dirty="0" smtClean="0">
                <a:latin typeface="隶书" panose="02010509060101010101" pitchFamily="49" charset="-122"/>
                <a:ea typeface="隶书" panose="02010509060101010101" pitchFamily="49" charset="-122"/>
              </a:rPr>
              <a:t>主界面的搭建</a:t>
            </a:r>
            <a:endParaRPr lang="en-US" altLang="zh-CN" sz="3200" dirty="0" smtClean="0">
              <a:latin typeface="隶书" panose="02010509060101010101" pitchFamily="49" charset="-122"/>
              <a:ea typeface="隶书" panose="02010509060101010101" pitchFamily="49" charset="-122"/>
            </a:endParaRPr>
          </a:p>
          <a:p>
            <a:r>
              <a:rPr lang="en-US" altLang="zh-CN" sz="3200" dirty="0" smtClean="0">
                <a:latin typeface="隶书" panose="02010509060101010101" pitchFamily="49" charset="-122"/>
                <a:ea typeface="隶书" panose="02010509060101010101" pitchFamily="49" charset="-122"/>
              </a:rPr>
              <a:t>· </a:t>
            </a:r>
            <a:r>
              <a:rPr lang="zh-CN" altLang="en-US" sz="3200" dirty="0" smtClean="0">
                <a:latin typeface="隶书" panose="02010509060101010101" pitchFamily="49" charset="-122"/>
                <a:ea typeface="隶书" panose="02010509060101010101" pitchFamily="49" charset="-122"/>
              </a:rPr>
              <a:t>定时爬取</a:t>
            </a:r>
            <a:endParaRPr lang="en-US" altLang="zh-CN" sz="3200" dirty="0" smtClean="0">
              <a:latin typeface="隶书" panose="02010509060101010101" pitchFamily="49" charset="-122"/>
              <a:ea typeface="隶书" panose="02010509060101010101" pitchFamily="49" charset="-122"/>
            </a:endParaRPr>
          </a:p>
          <a:p>
            <a:r>
              <a:rPr lang="en-US" altLang="zh-CN" sz="3200" dirty="0" smtClean="0">
                <a:latin typeface="隶书" panose="02010509060101010101" pitchFamily="49" charset="-122"/>
                <a:ea typeface="隶书" panose="02010509060101010101" pitchFamily="49" charset="-122"/>
              </a:rPr>
              <a:t>· </a:t>
            </a:r>
            <a:r>
              <a:rPr lang="zh-CN" altLang="en-US" sz="3200" dirty="0" smtClean="0">
                <a:latin typeface="隶书" panose="02010509060101010101" pitchFamily="49" charset="-122"/>
                <a:ea typeface="隶书" panose="02010509060101010101" pitchFamily="49" charset="-122"/>
              </a:rPr>
              <a:t>前后端交互</a:t>
            </a:r>
            <a:endParaRPr lang="en-US" altLang="zh-CN" sz="3200" dirty="0" smtClean="0">
              <a:latin typeface="隶书" panose="02010509060101010101" pitchFamily="49" charset="-122"/>
              <a:ea typeface="隶书" panose="02010509060101010101" pitchFamily="49" charset="-122"/>
            </a:endParaRPr>
          </a:p>
          <a:p>
            <a:r>
              <a:rPr lang="en-US" altLang="zh-CN" sz="3200" dirty="0" smtClean="0">
                <a:latin typeface="隶书" panose="02010509060101010101" pitchFamily="49" charset="-122"/>
                <a:ea typeface="隶书" panose="02010509060101010101" pitchFamily="49" charset="-122"/>
              </a:rPr>
              <a:t>· </a:t>
            </a:r>
            <a:r>
              <a:rPr lang="zh-CN" altLang="en-US" sz="3200" dirty="0" smtClean="0">
                <a:latin typeface="隶书" panose="02010509060101010101" pitchFamily="49" charset="-122"/>
                <a:ea typeface="隶书" panose="02010509060101010101" pitchFamily="49" charset="-122"/>
              </a:rPr>
              <a:t>根据已选条件筛选数据 </a:t>
            </a:r>
            <a:endParaRPr lang="zh-CN" altLang="en-US" sz="3200" dirty="0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44041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5000625" y="1959429"/>
            <a:ext cx="7191375" cy="3135085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4" name="组合 23"/>
          <p:cNvGrpSpPr/>
          <p:nvPr/>
        </p:nvGrpSpPr>
        <p:grpSpPr>
          <a:xfrm>
            <a:off x="-12700" y="891666"/>
            <a:ext cx="4761974" cy="1080463"/>
            <a:chOff x="-12700" y="891666"/>
            <a:chExt cx="4761974" cy="1080463"/>
          </a:xfrm>
        </p:grpSpPr>
        <p:sp>
          <p:nvSpPr>
            <p:cNvPr id="13" name="文本框 12"/>
            <p:cNvSpPr txBox="1"/>
            <p:nvPr/>
          </p:nvSpPr>
          <p:spPr>
            <a:xfrm>
              <a:off x="1098916" y="891666"/>
              <a:ext cx="3650358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5000" dirty="0">
                  <a:solidFill>
                    <a:srgbClr val="BC1F26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02 </a:t>
              </a:r>
              <a:r>
                <a:rPr lang="zh-CN" altLang="en-US" sz="5000" dirty="0" smtClean="0">
                  <a:solidFill>
                    <a:srgbClr val="BC1F26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已有成果</a:t>
              </a:r>
              <a:endParaRPr lang="zh-CN" altLang="en-US" sz="5000" dirty="0">
                <a:solidFill>
                  <a:srgbClr val="BC1F26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grpSp>
          <p:nvGrpSpPr>
            <p:cNvPr id="14" name="组合 13"/>
            <p:cNvGrpSpPr/>
            <p:nvPr/>
          </p:nvGrpSpPr>
          <p:grpSpPr>
            <a:xfrm>
              <a:off x="-12700" y="910773"/>
              <a:ext cx="1061356" cy="1061356"/>
              <a:chOff x="-276965" y="0"/>
              <a:chExt cx="1061356" cy="1061356"/>
            </a:xfrm>
          </p:grpSpPr>
          <p:sp>
            <p:nvSpPr>
              <p:cNvPr id="15" name="矩形 14"/>
              <p:cNvSpPr/>
              <p:nvPr/>
            </p:nvSpPr>
            <p:spPr>
              <a:xfrm>
                <a:off x="-276965" y="784391"/>
                <a:ext cx="276965" cy="276965"/>
              </a:xfrm>
              <a:prstGeom prst="rect">
                <a:avLst/>
              </a:prstGeom>
              <a:solidFill>
                <a:srgbClr val="40414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DCD5CB"/>
                  </a:solidFill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>
                <a:off x="0" y="0"/>
                <a:ext cx="784391" cy="784391"/>
              </a:xfrm>
              <a:prstGeom prst="rect">
                <a:avLst/>
              </a:prstGeom>
              <a:solidFill>
                <a:srgbClr val="BC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17" name="组合 16"/>
              <p:cNvGrpSpPr/>
              <p:nvPr/>
            </p:nvGrpSpPr>
            <p:grpSpPr>
              <a:xfrm>
                <a:off x="50260" y="144362"/>
                <a:ext cx="678669" cy="515286"/>
                <a:chOff x="12380459" y="4917004"/>
                <a:chExt cx="1543050" cy="1171575"/>
              </a:xfrm>
              <a:solidFill>
                <a:srgbClr val="DCD6CC"/>
              </a:solidFill>
            </p:grpSpPr>
            <p:sp>
              <p:nvSpPr>
                <p:cNvPr id="18" name="Freeform 5"/>
                <p:cNvSpPr>
                  <a:spLocks/>
                </p:cNvSpPr>
                <p:nvPr/>
              </p:nvSpPr>
              <p:spPr bwMode="auto">
                <a:xfrm>
                  <a:off x="12380459" y="4917004"/>
                  <a:ext cx="1528763" cy="754063"/>
                </a:xfrm>
                <a:custGeom>
                  <a:avLst/>
                  <a:gdLst>
                    <a:gd name="T0" fmla="*/ 2114 w 4228"/>
                    <a:gd name="T1" fmla="*/ 0 h 2085"/>
                    <a:gd name="T2" fmla="*/ 4228 w 4228"/>
                    <a:gd name="T3" fmla="*/ 919 h 2085"/>
                    <a:gd name="T4" fmla="*/ 2114 w 4228"/>
                    <a:gd name="T5" fmla="*/ 2085 h 2085"/>
                    <a:gd name="T6" fmla="*/ 0 w 4228"/>
                    <a:gd name="T7" fmla="*/ 919 h 2085"/>
                    <a:gd name="T8" fmla="*/ 2114 w 4228"/>
                    <a:gd name="T9" fmla="*/ 0 h 20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28" h="2085">
                      <a:moveTo>
                        <a:pt x="2114" y="0"/>
                      </a:moveTo>
                      <a:lnTo>
                        <a:pt x="4228" y="919"/>
                      </a:lnTo>
                      <a:lnTo>
                        <a:pt x="2114" y="2085"/>
                      </a:lnTo>
                      <a:lnTo>
                        <a:pt x="0" y="919"/>
                      </a:lnTo>
                      <a:lnTo>
                        <a:pt x="211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9" name="Freeform 6"/>
                <p:cNvSpPr>
                  <a:spLocks/>
                </p:cNvSpPr>
                <p:nvPr/>
              </p:nvSpPr>
              <p:spPr bwMode="auto">
                <a:xfrm>
                  <a:off x="12594771" y="5525016"/>
                  <a:ext cx="1120775" cy="563563"/>
                </a:xfrm>
                <a:custGeom>
                  <a:avLst/>
                  <a:gdLst>
                    <a:gd name="T0" fmla="*/ 383 w 3102"/>
                    <a:gd name="T1" fmla="*/ 0 h 1556"/>
                    <a:gd name="T2" fmla="*/ 1541 w 3102"/>
                    <a:gd name="T3" fmla="*/ 652 h 1556"/>
                    <a:gd name="T4" fmla="*/ 2704 w 3102"/>
                    <a:gd name="T5" fmla="*/ 0 h 1556"/>
                    <a:gd name="T6" fmla="*/ 3102 w 3102"/>
                    <a:gd name="T7" fmla="*/ 760 h 1556"/>
                    <a:gd name="T8" fmla="*/ 1541 w 3102"/>
                    <a:gd name="T9" fmla="*/ 1556 h 1556"/>
                    <a:gd name="T10" fmla="*/ 0 w 3102"/>
                    <a:gd name="T11" fmla="*/ 755 h 1556"/>
                    <a:gd name="T12" fmla="*/ 383 w 3102"/>
                    <a:gd name="T13" fmla="*/ 0 h 15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102" h="1556">
                      <a:moveTo>
                        <a:pt x="383" y="0"/>
                      </a:moveTo>
                      <a:lnTo>
                        <a:pt x="1541" y="652"/>
                      </a:lnTo>
                      <a:lnTo>
                        <a:pt x="2704" y="0"/>
                      </a:lnTo>
                      <a:lnTo>
                        <a:pt x="3102" y="760"/>
                      </a:lnTo>
                      <a:lnTo>
                        <a:pt x="1541" y="1556"/>
                      </a:lnTo>
                      <a:lnTo>
                        <a:pt x="0" y="755"/>
                      </a:lnTo>
                      <a:lnTo>
                        <a:pt x="38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" name="Rectangle 7"/>
                <p:cNvSpPr>
                  <a:spLocks noChangeArrowheads="1"/>
                </p:cNvSpPr>
                <p:nvPr/>
              </p:nvSpPr>
              <p:spPr bwMode="auto">
                <a:xfrm>
                  <a:off x="13848896" y="5253554"/>
                  <a:ext cx="28575" cy="141288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" name="Freeform 8"/>
                <p:cNvSpPr>
                  <a:spLocks/>
                </p:cNvSpPr>
                <p:nvPr/>
              </p:nvSpPr>
              <p:spPr bwMode="auto">
                <a:xfrm>
                  <a:off x="13801271" y="5417066"/>
                  <a:ext cx="122238" cy="587375"/>
                </a:xfrm>
                <a:custGeom>
                  <a:avLst/>
                  <a:gdLst>
                    <a:gd name="T0" fmla="*/ 0 w 339"/>
                    <a:gd name="T1" fmla="*/ 1623 h 1623"/>
                    <a:gd name="T2" fmla="*/ 339 w 339"/>
                    <a:gd name="T3" fmla="*/ 1623 h 1623"/>
                    <a:gd name="T4" fmla="*/ 239 w 339"/>
                    <a:gd name="T5" fmla="*/ 0 h 1623"/>
                    <a:gd name="T6" fmla="*/ 100 w 339"/>
                    <a:gd name="T7" fmla="*/ 0 h 1623"/>
                    <a:gd name="T8" fmla="*/ 0 w 339"/>
                    <a:gd name="T9" fmla="*/ 1623 h 16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39" h="1623">
                      <a:moveTo>
                        <a:pt x="0" y="1623"/>
                      </a:moveTo>
                      <a:lnTo>
                        <a:pt x="339" y="1623"/>
                      </a:lnTo>
                      <a:lnTo>
                        <a:pt x="239" y="0"/>
                      </a:lnTo>
                      <a:lnTo>
                        <a:pt x="100" y="0"/>
                      </a:lnTo>
                      <a:lnTo>
                        <a:pt x="0" y="162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587379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>
            <a:off x="0" y="0"/>
            <a:ext cx="3828141" cy="1138739"/>
            <a:chOff x="0" y="0"/>
            <a:chExt cx="3828141" cy="1138739"/>
          </a:xfrm>
        </p:grpSpPr>
        <p:sp>
          <p:nvSpPr>
            <p:cNvPr id="10" name="文本框 9"/>
            <p:cNvSpPr txBox="1"/>
            <p:nvPr/>
          </p:nvSpPr>
          <p:spPr>
            <a:xfrm>
              <a:off x="1155615" y="276965"/>
              <a:ext cx="2672526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5000" spc="-150" dirty="0" smtClean="0">
                  <a:solidFill>
                    <a:srgbClr val="BC1F26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已有成果</a:t>
              </a:r>
              <a:endParaRPr lang="zh-CN" altLang="en-US" sz="5000" spc="-150" dirty="0">
                <a:solidFill>
                  <a:srgbClr val="BC1F26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grpSp>
          <p:nvGrpSpPr>
            <p:cNvPr id="11" name="组合 10"/>
            <p:cNvGrpSpPr/>
            <p:nvPr/>
          </p:nvGrpSpPr>
          <p:grpSpPr>
            <a:xfrm>
              <a:off x="0" y="0"/>
              <a:ext cx="1061356" cy="1061356"/>
              <a:chOff x="-276965" y="-276965"/>
              <a:chExt cx="1061356" cy="1061356"/>
            </a:xfrm>
          </p:grpSpPr>
          <p:sp>
            <p:nvSpPr>
              <p:cNvPr id="12" name="矩形 11"/>
              <p:cNvSpPr/>
              <p:nvPr/>
            </p:nvSpPr>
            <p:spPr>
              <a:xfrm>
                <a:off x="-276965" y="-276965"/>
                <a:ext cx="276965" cy="276965"/>
              </a:xfrm>
              <a:prstGeom prst="rect">
                <a:avLst/>
              </a:prstGeom>
              <a:solidFill>
                <a:srgbClr val="40414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DCD5CB"/>
                  </a:solidFill>
                </a:endParaRPr>
              </a:p>
            </p:txBody>
          </p:sp>
          <p:sp>
            <p:nvSpPr>
              <p:cNvPr id="13" name="矩形 12"/>
              <p:cNvSpPr/>
              <p:nvPr/>
            </p:nvSpPr>
            <p:spPr>
              <a:xfrm>
                <a:off x="0" y="0"/>
                <a:ext cx="784391" cy="784391"/>
              </a:xfrm>
              <a:prstGeom prst="rect">
                <a:avLst/>
              </a:prstGeom>
              <a:solidFill>
                <a:srgbClr val="BC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14" name="组合 13"/>
              <p:cNvGrpSpPr/>
              <p:nvPr/>
            </p:nvGrpSpPr>
            <p:grpSpPr>
              <a:xfrm>
                <a:off x="50260" y="144362"/>
                <a:ext cx="678669" cy="515286"/>
                <a:chOff x="12380459" y="4917004"/>
                <a:chExt cx="1543050" cy="1171575"/>
              </a:xfrm>
              <a:solidFill>
                <a:srgbClr val="DCD6CC"/>
              </a:solidFill>
            </p:grpSpPr>
            <p:sp>
              <p:nvSpPr>
                <p:cNvPr id="15" name="Freeform 5"/>
                <p:cNvSpPr>
                  <a:spLocks/>
                </p:cNvSpPr>
                <p:nvPr/>
              </p:nvSpPr>
              <p:spPr bwMode="auto">
                <a:xfrm>
                  <a:off x="12380459" y="4917004"/>
                  <a:ext cx="1528763" cy="754063"/>
                </a:xfrm>
                <a:custGeom>
                  <a:avLst/>
                  <a:gdLst>
                    <a:gd name="T0" fmla="*/ 2114 w 4228"/>
                    <a:gd name="T1" fmla="*/ 0 h 2085"/>
                    <a:gd name="T2" fmla="*/ 4228 w 4228"/>
                    <a:gd name="T3" fmla="*/ 919 h 2085"/>
                    <a:gd name="T4" fmla="*/ 2114 w 4228"/>
                    <a:gd name="T5" fmla="*/ 2085 h 2085"/>
                    <a:gd name="T6" fmla="*/ 0 w 4228"/>
                    <a:gd name="T7" fmla="*/ 919 h 2085"/>
                    <a:gd name="T8" fmla="*/ 2114 w 4228"/>
                    <a:gd name="T9" fmla="*/ 0 h 20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28" h="2085">
                      <a:moveTo>
                        <a:pt x="2114" y="0"/>
                      </a:moveTo>
                      <a:lnTo>
                        <a:pt x="4228" y="919"/>
                      </a:lnTo>
                      <a:lnTo>
                        <a:pt x="2114" y="2085"/>
                      </a:lnTo>
                      <a:lnTo>
                        <a:pt x="0" y="919"/>
                      </a:lnTo>
                      <a:lnTo>
                        <a:pt x="211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6" name="Freeform 6"/>
                <p:cNvSpPr>
                  <a:spLocks/>
                </p:cNvSpPr>
                <p:nvPr/>
              </p:nvSpPr>
              <p:spPr bwMode="auto">
                <a:xfrm>
                  <a:off x="12594771" y="5525016"/>
                  <a:ext cx="1120775" cy="563563"/>
                </a:xfrm>
                <a:custGeom>
                  <a:avLst/>
                  <a:gdLst>
                    <a:gd name="T0" fmla="*/ 383 w 3102"/>
                    <a:gd name="T1" fmla="*/ 0 h 1556"/>
                    <a:gd name="T2" fmla="*/ 1541 w 3102"/>
                    <a:gd name="T3" fmla="*/ 652 h 1556"/>
                    <a:gd name="T4" fmla="*/ 2704 w 3102"/>
                    <a:gd name="T5" fmla="*/ 0 h 1556"/>
                    <a:gd name="T6" fmla="*/ 3102 w 3102"/>
                    <a:gd name="T7" fmla="*/ 760 h 1556"/>
                    <a:gd name="T8" fmla="*/ 1541 w 3102"/>
                    <a:gd name="T9" fmla="*/ 1556 h 1556"/>
                    <a:gd name="T10" fmla="*/ 0 w 3102"/>
                    <a:gd name="T11" fmla="*/ 755 h 1556"/>
                    <a:gd name="T12" fmla="*/ 383 w 3102"/>
                    <a:gd name="T13" fmla="*/ 0 h 15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102" h="1556">
                      <a:moveTo>
                        <a:pt x="383" y="0"/>
                      </a:moveTo>
                      <a:lnTo>
                        <a:pt x="1541" y="652"/>
                      </a:lnTo>
                      <a:lnTo>
                        <a:pt x="2704" y="0"/>
                      </a:lnTo>
                      <a:lnTo>
                        <a:pt x="3102" y="760"/>
                      </a:lnTo>
                      <a:lnTo>
                        <a:pt x="1541" y="1556"/>
                      </a:lnTo>
                      <a:lnTo>
                        <a:pt x="0" y="755"/>
                      </a:lnTo>
                      <a:lnTo>
                        <a:pt x="38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7" name="Rectangle 7"/>
                <p:cNvSpPr>
                  <a:spLocks noChangeArrowheads="1"/>
                </p:cNvSpPr>
                <p:nvPr/>
              </p:nvSpPr>
              <p:spPr bwMode="auto">
                <a:xfrm>
                  <a:off x="13848896" y="5253554"/>
                  <a:ext cx="28575" cy="141288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8" name="Freeform 8"/>
                <p:cNvSpPr>
                  <a:spLocks/>
                </p:cNvSpPr>
                <p:nvPr/>
              </p:nvSpPr>
              <p:spPr bwMode="auto">
                <a:xfrm>
                  <a:off x="13801271" y="5417066"/>
                  <a:ext cx="122238" cy="587375"/>
                </a:xfrm>
                <a:custGeom>
                  <a:avLst/>
                  <a:gdLst>
                    <a:gd name="T0" fmla="*/ 0 w 339"/>
                    <a:gd name="T1" fmla="*/ 1623 h 1623"/>
                    <a:gd name="T2" fmla="*/ 339 w 339"/>
                    <a:gd name="T3" fmla="*/ 1623 h 1623"/>
                    <a:gd name="T4" fmla="*/ 239 w 339"/>
                    <a:gd name="T5" fmla="*/ 0 h 1623"/>
                    <a:gd name="T6" fmla="*/ 100 w 339"/>
                    <a:gd name="T7" fmla="*/ 0 h 1623"/>
                    <a:gd name="T8" fmla="*/ 0 w 339"/>
                    <a:gd name="T9" fmla="*/ 1623 h 16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39" h="1623">
                      <a:moveTo>
                        <a:pt x="0" y="1623"/>
                      </a:moveTo>
                      <a:lnTo>
                        <a:pt x="339" y="1623"/>
                      </a:lnTo>
                      <a:lnTo>
                        <a:pt x="239" y="0"/>
                      </a:lnTo>
                      <a:lnTo>
                        <a:pt x="100" y="0"/>
                      </a:lnTo>
                      <a:lnTo>
                        <a:pt x="0" y="162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</p:grpSp>
      <p:grpSp>
        <p:nvGrpSpPr>
          <p:cNvPr id="68" name="组合 67"/>
          <p:cNvGrpSpPr/>
          <p:nvPr/>
        </p:nvGrpSpPr>
        <p:grpSpPr>
          <a:xfrm>
            <a:off x="7547429" y="3838599"/>
            <a:ext cx="4644571" cy="2957857"/>
            <a:chOff x="7192761" y="1624650"/>
            <a:chExt cx="4644571" cy="2957857"/>
          </a:xfrm>
          <a:solidFill>
            <a:srgbClr val="404146"/>
          </a:solidFill>
        </p:grpSpPr>
        <p:graphicFrame>
          <p:nvGraphicFramePr>
            <p:cNvPr id="69" name="图表 68"/>
            <p:cNvGraphicFramePr/>
            <p:nvPr>
              <p:extLst/>
            </p:nvPr>
          </p:nvGraphicFramePr>
          <p:xfrm>
            <a:off x="7192761" y="1787461"/>
            <a:ext cx="4613676" cy="2795046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70" name="矩形标注 69"/>
            <p:cNvSpPr/>
            <p:nvPr/>
          </p:nvSpPr>
          <p:spPr>
            <a:xfrm>
              <a:off x="11111618" y="1624650"/>
              <a:ext cx="725714" cy="576696"/>
            </a:xfrm>
            <a:prstGeom prst="wedgeRectCallout">
              <a:avLst>
                <a:gd name="adj1" fmla="val -20833"/>
                <a:gd name="adj2" fmla="val 80118"/>
              </a:avLst>
            </a:prstGeom>
            <a:solidFill>
              <a:srgbClr val="BC1F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solidFill>
                    <a:srgbClr val="DCD5CB"/>
                  </a:solidFill>
                </a:rPr>
                <a:t>TEXT</a:t>
              </a:r>
              <a:endParaRPr lang="zh-CN" altLang="en-US" b="1" dirty="0">
                <a:solidFill>
                  <a:srgbClr val="DCD5CB"/>
                </a:solidFill>
              </a:endParaRP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7786" y="1256287"/>
            <a:ext cx="3063505" cy="541066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9877" y="1256287"/>
            <a:ext cx="3048264" cy="542591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56452" y="1263908"/>
            <a:ext cx="3033023" cy="5410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643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>
            <a:off x="0" y="0"/>
            <a:ext cx="3828141" cy="1138739"/>
            <a:chOff x="0" y="0"/>
            <a:chExt cx="3828141" cy="1138739"/>
          </a:xfrm>
        </p:grpSpPr>
        <p:sp>
          <p:nvSpPr>
            <p:cNvPr id="20" name="文本框 19"/>
            <p:cNvSpPr txBox="1"/>
            <p:nvPr/>
          </p:nvSpPr>
          <p:spPr>
            <a:xfrm>
              <a:off x="1155615" y="276965"/>
              <a:ext cx="2672526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5000" spc="-150" dirty="0" smtClean="0">
                  <a:solidFill>
                    <a:srgbClr val="BC1F26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已有成果</a:t>
              </a:r>
              <a:endParaRPr lang="zh-CN" altLang="en-US" sz="5000" spc="-150" dirty="0">
                <a:solidFill>
                  <a:srgbClr val="BC1F26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grpSp>
          <p:nvGrpSpPr>
            <p:cNvPr id="21" name="组合 20"/>
            <p:cNvGrpSpPr/>
            <p:nvPr/>
          </p:nvGrpSpPr>
          <p:grpSpPr>
            <a:xfrm>
              <a:off x="0" y="0"/>
              <a:ext cx="1061356" cy="1061356"/>
              <a:chOff x="-276965" y="-276965"/>
              <a:chExt cx="1061356" cy="1061356"/>
            </a:xfrm>
          </p:grpSpPr>
          <p:sp>
            <p:nvSpPr>
              <p:cNvPr id="22" name="矩形 21"/>
              <p:cNvSpPr/>
              <p:nvPr/>
            </p:nvSpPr>
            <p:spPr>
              <a:xfrm>
                <a:off x="-276965" y="-276965"/>
                <a:ext cx="276965" cy="276965"/>
              </a:xfrm>
              <a:prstGeom prst="rect">
                <a:avLst/>
              </a:prstGeom>
              <a:solidFill>
                <a:srgbClr val="40414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DCD5CB"/>
                  </a:solidFill>
                </a:endParaRPr>
              </a:p>
            </p:txBody>
          </p:sp>
          <p:sp>
            <p:nvSpPr>
              <p:cNvPr id="23" name="矩形 22"/>
              <p:cNvSpPr/>
              <p:nvPr/>
            </p:nvSpPr>
            <p:spPr>
              <a:xfrm>
                <a:off x="0" y="0"/>
                <a:ext cx="784391" cy="784391"/>
              </a:xfrm>
              <a:prstGeom prst="rect">
                <a:avLst/>
              </a:prstGeom>
              <a:solidFill>
                <a:srgbClr val="BC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4" name="组合 23"/>
              <p:cNvGrpSpPr/>
              <p:nvPr/>
            </p:nvGrpSpPr>
            <p:grpSpPr>
              <a:xfrm>
                <a:off x="50260" y="144362"/>
                <a:ext cx="678669" cy="515286"/>
                <a:chOff x="12380459" y="4917004"/>
                <a:chExt cx="1543050" cy="1171575"/>
              </a:xfrm>
              <a:solidFill>
                <a:srgbClr val="DCD6CC"/>
              </a:solidFill>
            </p:grpSpPr>
            <p:sp>
              <p:nvSpPr>
                <p:cNvPr id="25" name="Freeform 5"/>
                <p:cNvSpPr>
                  <a:spLocks/>
                </p:cNvSpPr>
                <p:nvPr/>
              </p:nvSpPr>
              <p:spPr bwMode="auto">
                <a:xfrm>
                  <a:off x="12380459" y="4917004"/>
                  <a:ext cx="1528763" cy="754063"/>
                </a:xfrm>
                <a:custGeom>
                  <a:avLst/>
                  <a:gdLst>
                    <a:gd name="T0" fmla="*/ 2114 w 4228"/>
                    <a:gd name="T1" fmla="*/ 0 h 2085"/>
                    <a:gd name="T2" fmla="*/ 4228 w 4228"/>
                    <a:gd name="T3" fmla="*/ 919 h 2085"/>
                    <a:gd name="T4" fmla="*/ 2114 w 4228"/>
                    <a:gd name="T5" fmla="*/ 2085 h 2085"/>
                    <a:gd name="T6" fmla="*/ 0 w 4228"/>
                    <a:gd name="T7" fmla="*/ 919 h 2085"/>
                    <a:gd name="T8" fmla="*/ 2114 w 4228"/>
                    <a:gd name="T9" fmla="*/ 0 h 20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28" h="2085">
                      <a:moveTo>
                        <a:pt x="2114" y="0"/>
                      </a:moveTo>
                      <a:lnTo>
                        <a:pt x="4228" y="919"/>
                      </a:lnTo>
                      <a:lnTo>
                        <a:pt x="2114" y="2085"/>
                      </a:lnTo>
                      <a:lnTo>
                        <a:pt x="0" y="919"/>
                      </a:lnTo>
                      <a:lnTo>
                        <a:pt x="211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6" name="Freeform 6"/>
                <p:cNvSpPr>
                  <a:spLocks/>
                </p:cNvSpPr>
                <p:nvPr/>
              </p:nvSpPr>
              <p:spPr bwMode="auto">
                <a:xfrm>
                  <a:off x="12594771" y="5525016"/>
                  <a:ext cx="1120775" cy="563563"/>
                </a:xfrm>
                <a:custGeom>
                  <a:avLst/>
                  <a:gdLst>
                    <a:gd name="T0" fmla="*/ 383 w 3102"/>
                    <a:gd name="T1" fmla="*/ 0 h 1556"/>
                    <a:gd name="T2" fmla="*/ 1541 w 3102"/>
                    <a:gd name="T3" fmla="*/ 652 h 1556"/>
                    <a:gd name="T4" fmla="*/ 2704 w 3102"/>
                    <a:gd name="T5" fmla="*/ 0 h 1556"/>
                    <a:gd name="T6" fmla="*/ 3102 w 3102"/>
                    <a:gd name="T7" fmla="*/ 760 h 1556"/>
                    <a:gd name="T8" fmla="*/ 1541 w 3102"/>
                    <a:gd name="T9" fmla="*/ 1556 h 1556"/>
                    <a:gd name="T10" fmla="*/ 0 w 3102"/>
                    <a:gd name="T11" fmla="*/ 755 h 1556"/>
                    <a:gd name="T12" fmla="*/ 383 w 3102"/>
                    <a:gd name="T13" fmla="*/ 0 h 15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102" h="1556">
                      <a:moveTo>
                        <a:pt x="383" y="0"/>
                      </a:moveTo>
                      <a:lnTo>
                        <a:pt x="1541" y="652"/>
                      </a:lnTo>
                      <a:lnTo>
                        <a:pt x="2704" y="0"/>
                      </a:lnTo>
                      <a:lnTo>
                        <a:pt x="3102" y="760"/>
                      </a:lnTo>
                      <a:lnTo>
                        <a:pt x="1541" y="1556"/>
                      </a:lnTo>
                      <a:lnTo>
                        <a:pt x="0" y="755"/>
                      </a:lnTo>
                      <a:lnTo>
                        <a:pt x="38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7" name="Rectangle 7"/>
                <p:cNvSpPr>
                  <a:spLocks noChangeArrowheads="1"/>
                </p:cNvSpPr>
                <p:nvPr/>
              </p:nvSpPr>
              <p:spPr bwMode="auto">
                <a:xfrm>
                  <a:off x="13848896" y="5253554"/>
                  <a:ext cx="28575" cy="141288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8" name="Freeform 8"/>
                <p:cNvSpPr>
                  <a:spLocks/>
                </p:cNvSpPr>
                <p:nvPr/>
              </p:nvSpPr>
              <p:spPr bwMode="auto">
                <a:xfrm>
                  <a:off x="13801271" y="5417066"/>
                  <a:ext cx="122238" cy="587375"/>
                </a:xfrm>
                <a:custGeom>
                  <a:avLst/>
                  <a:gdLst>
                    <a:gd name="T0" fmla="*/ 0 w 339"/>
                    <a:gd name="T1" fmla="*/ 1623 h 1623"/>
                    <a:gd name="T2" fmla="*/ 339 w 339"/>
                    <a:gd name="T3" fmla="*/ 1623 h 1623"/>
                    <a:gd name="T4" fmla="*/ 239 w 339"/>
                    <a:gd name="T5" fmla="*/ 0 h 1623"/>
                    <a:gd name="T6" fmla="*/ 100 w 339"/>
                    <a:gd name="T7" fmla="*/ 0 h 1623"/>
                    <a:gd name="T8" fmla="*/ 0 w 339"/>
                    <a:gd name="T9" fmla="*/ 1623 h 16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39" h="1623">
                      <a:moveTo>
                        <a:pt x="0" y="1623"/>
                      </a:moveTo>
                      <a:lnTo>
                        <a:pt x="339" y="1623"/>
                      </a:lnTo>
                      <a:lnTo>
                        <a:pt x="239" y="0"/>
                      </a:lnTo>
                      <a:lnTo>
                        <a:pt x="100" y="0"/>
                      </a:lnTo>
                      <a:lnTo>
                        <a:pt x="0" y="162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</p:grpSp>
      <p:grpSp>
        <p:nvGrpSpPr>
          <p:cNvPr id="3" name="组合 2"/>
          <p:cNvGrpSpPr/>
          <p:nvPr/>
        </p:nvGrpSpPr>
        <p:grpSpPr>
          <a:xfrm>
            <a:off x="6603022" y="1726460"/>
            <a:ext cx="5336932" cy="5141824"/>
            <a:chOff x="5621670" y="1726460"/>
            <a:chExt cx="5951640" cy="5519891"/>
          </a:xfrm>
        </p:grpSpPr>
        <p:sp>
          <p:nvSpPr>
            <p:cNvPr id="34" name="Freeform 112"/>
            <p:cNvSpPr>
              <a:spLocks/>
            </p:cNvSpPr>
            <p:nvPr/>
          </p:nvSpPr>
          <p:spPr bwMode="auto">
            <a:xfrm flipH="1">
              <a:off x="7472272" y="3617583"/>
              <a:ext cx="2909755" cy="3628768"/>
            </a:xfrm>
            <a:custGeom>
              <a:avLst/>
              <a:gdLst>
                <a:gd name="T0" fmla="*/ 219 w 219"/>
                <a:gd name="T1" fmla="*/ 273 h 273"/>
                <a:gd name="T2" fmla="*/ 0 w 219"/>
                <a:gd name="T3" fmla="*/ 273 h 273"/>
                <a:gd name="T4" fmla="*/ 51 w 219"/>
                <a:gd name="T5" fmla="*/ 131 h 273"/>
                <a:gd name="T6" fmla="*/ 31 w 219"/>
                <a:gd name="T7" fmla="*/ 99 h 273"/>
                <a:gd name="T8" fmla="*/ 92 w 219"/>
                <a:gd name="T9" fmla="*/ 0 h 273"/>
                <a:gd name="T10" fmla="*/ 132 w 219"/>
                <a:gd name="T11" fmla="*/ 3 h 273"/>
                <a:gd name="T12" fmla="*/ 193 w 219"/>
                <a:gd name="T13" fmla="*/ 66 h 273"/>
                <a:gd name="T14" fmla="*/ 193 w 219"/>
                <a:gd name="T15" fmla="*/ 73 h 273"/>
                <a:gd name="T16" fmla="*/ 195 w 219"/>
                <a:gd name="T17" fmla="*/ 86 h 273"/>
                <a:gd name="T18" fmla="*/ 211 w 219"/>
                <a:gd name="T19" fmla="*/ 105 h 273"/>
                <a:gd name="T20" fmla="*/ 207 w 219"/>
                <a:gd name="T21" fmla="*/ 120 h 273"/>
                <a:gd name="T22" fmla="*/ 200 w 219"/>
                <a:gd name="T23" fmla="*/ 127 h 273"/>
                <a:gd name="T24" fmla="*/ 201 w 219"/>
                <a:gd name="T25" fmla="*/ 133 h 273"/>
                <a:gd name="T26" fmla="*/ 200 w 219"/>
                <a:gd name="T27" fmla="*/ 137 h 273"/>
                <a:gd name="T28" fmla="*/ 197 w 219"/>
                <a:gd name="T29" fmla="*/ 141 h 273"/>
                <a:gd name="T30" fmla="*/ 197 w 219"/>
                <a:gd name="T31" fmla="*/ 146 h 273"/>
                <a:gd name="T32" fmla="*/ 196 w 219"/>
                <a:gd name="T33" fmla="*/ 149 h 273"/>
                <a:gd name="T34" fmla="*/ 192 w 219"/>
                <a:gd name="T35" fmla="*/ 152 h 273"/>
                <a:gd name="T36" fmla="*/ 191 w 219"/>
                <a:gd name="T37" fmla="*/ 156 h 273"/>
                <a:gd name="T38" fmla="*/ 178 w 219"/>
                <a:gd name="T39" fmla="*/ 179 h 273"/>
                <a:gd name="T40" fmla="*/ 154 w 219"/>
                <a:gd name="T41" fmla="*/ 200 h 273"/>
                <a:gd name="T42" fmla="*/ 219 w 219"/>
                <a:gd name="T43" fmla="*/ 273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19" h="273">
                  <a:moveTo>
                    <a:pt x="219" y="273"/>
                  </a:moveTo>
                  <a:cubicBezTo>
                    <a:pt x="0" y="273"/>
                    <a:pt x="0" y="273"/>
                    <a:pt x="0" y="273"/>
                  </a:cubicBezTo>
                  <a:cubicBezTo>
                    <a:pt x="11" y="240"/>
                    <a:pt x="105" y="193"/>
                    <a:pt x="51" y="131"/>
                  </a:cubicBezTo>
                  <a:cubicBezTo>
                    <a:pt x="42" y="121"/>
                    <a:pt x="34" y="111"/>
                    <a:pt x="31" y="99"/>
                  </a:cubicBezTo>
                  <a:cubicBezTo>
                    <a:pt x="18" y="44"/>
                    <a:pt x="40" y="4"/>
                    <a:pt x="92" y="0"/>
                  </a:cubicBezTo>
                  <a:cubicBezTo>
                    <a:pt x="105" y="0"/>
                    <a:pt x="118" y="0"/>
                    <a:pt x="132" y="3"/>
                  </a:cubicBezTo>
                  <a:cubicBezTo>
                    <a:pt x="170" y="9"/>
                    <a:pt x="187" y="27"/>
                    <a:pt x="193" y="66"/>
                  </a:cubicBezTo>
                  <a:cubicBezTo>
                    <a:pt x="194" y="69"/>
                    <a:pt x="194" y="72"/>
                    <a:pt x="193" y="73"/>
                  </a:cubicBezTo>
                  <a:cubicBezTo>
                    <a:pt x="192" y="79"/>
                    <a:pt x="192" y="82"/>
                    <a:pt x="195" y="86"/>
                  </a:cubicBezTo>
                  <a:cubicBezTo>
                    <a:pt x="200" y="92"/>
                    <a:pt x="206" y="99"/>
                    <a:pt x="211" y="105"/>
                  </a:cubicBezTo>
                  <a:cubicBezTo>
                    <a:pt x="216" y="112"/>
                    <a:pt x="215" y="117"/>
                    <a:pt x="207" y="120"/>
                  </a:cubicBezTo>
                  <a:cubicBezTo>
                    <a:pt x="206" y="120"/>
                    <a:pt x="200" y="120"/>
                    <a:pt x="200" y="127"/>
                  </a:cubicBezTo>
                  <a:cubicBezTo>
                    <a:pt x="201" y="133"/>
                    <a:pt x="201" y="133"/>
                    <a:pt x="201" y="133"/>
                  </a:cubicBezTo>
                  <a:cubicBezTo>
                    <a:pt x="201" y="135"/>
                    <a:pt x="201" y="136"/>
                    <a:pt x="200" y="137"/>
                  </a:cubicBezTo>
                  <a:cubicBezTo>
                    <a:pt x="197" y="141"/>
                    <a:pt x="197" y="141"/>
                    <a:pt x="197" y="141"/>
                  </a:cubicBezTo>
                  <a:cubicBezTo>
                    <a:pt x="197" y="146"/>
                    <a:pt x="197" y="146"/>
                    <a:pt x="197" y="146"/>
                  </a:cubicBezTo>
                  <a:cubicBezTo>
                    <a:pt x="197" y="147"/>
                    <a:pt x="197" y="148"/>
                    <a:pt x="196" y="149"/>
                  </a:cubicBezTo>
                  <a:cubicBezTo>
                    <a:pt x="192" y="152"/>
                    <a:pt x="192" y="152"/>
                    <a:pt x="192" y="152"/>
                  </a:cubicBezTo>
                  <a:cubicBezTo>
                    <a:pt x="191" y="153"/>
                    <a:pt x="191" y="154"/>
                    <a:pt x="191" y="156"/>
                  </a:cubicBezTo>
                  <a:cubicBezTo>
                    <a:pt x="195" y="169"/>
                    <a:pt x="192" y="177"/>
                    <a:pt x="178" y="179"/>
                  </a:cubicBezTo>
                  <a:cubicBezTo>
                    <a:pt x="166" y="182"/>
                    <a:pt x="155" y="187"/>
                    <a:pt x="154" y="200"/>
                  </a:cubicBezTo>
                  <a:cubicBezTo>
                    <a:pt x="151" y="233"/>
                    <a:pt x="191" y="255"/>
                    <a:pt x="219" y="273"/>
                  </a:cubicBezTo>
                  <a:close/>
                </a:path>
              </a:pathLst>
            </a:custGeom>
            <a:solidFill>
              <a:srgbClr val="404146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35" name="组 37"/>
            <p:cNvGrpSpPr/>
            <p:nvPr/>
          </p:nvGrpSpPr>
          <p:grpSpPr>
            <a:xfrm>
              <a:off x="8751285" y="3986830"/>
              <a:ext cx="753604" cy="752100"/>
              <a:chOff x="6467617" y="2698859"/>
              <a:chExt cx="565203" cy="564075"/>
            </a:xfrm>
          </p:grpSpPr>
          <p:sp>
            <p:nvSpPr>
              <p:cNvPr id="36" name="Freeform 15"/>
              <p:cNvSpPr>
                <a:spLocks/>
              </p:cNvSpPr>
              <p:nvPr/>
            </p:nvSpPr>
            <p:spPr bwMode="auto">
              <a:xfrm>
                <a:off x="6555789" y="2698859"/>
                <a:ext cx="477031" cy="564075"/>
              </a:xfrm>
              <a:custGeom>
                <a:avLst/>
                <a:gdLst>
                  <a:gd name="T0" fmla="*/ 150 w 178"/>
                  <a:gd name="T1" fmla="*/ 0 h 211"/>
                  <a:gd name="T2" fmla="*/ 106 w 178"/>
                  <a:gd name="T3" fmla="*/ 0 h 211"/>
                  <a:gd name="T4" fmla="*/ 106 w 178"/>
                  <a:gd name="T5" fmla="*/ 14 h 211"/>
                  <a:gd name="T6" fmla="*/ 132 w 178"/>
                  <a:gd name="T7" fmla="*/ 14 h 211"/>
                  <a:gd name="T8" fmla="*/ 132 w 178"/>
                  <a:gd name="T9" fmla="*/ 33 h 211"/>
                  <a:gd name="T10" fmla="*/ 3 w 178"/>
                  <a:gd name="T11" fmla="*/ 33 h 211"/>
                  <a:gd name="T12" fmla="*/ 3 w 178"/>
                  <a:gd name="T13" fmla="*/ 33 h 211"/>
                  <a:gd name="T14" fmla="*/ 0 w 178"/>
                  <a:gd name="T15" fmla="*/ 33 h 211"/>
                  <a:gd name="T16" fmla="*/ 0 w 178"/>
                  <a:gd name="T17" fmla="*/ 79 h 211"/>
                  <a:gd name="T18" fmla="*/ 14 w 178"/>
                  <a:gd name="T19" fmla="*/ 79 h 211"/>
                  <a:gd name="T20" fmla="*/ 14 w 178"/>
                  <a:gd name="T21" fmla="*/ 47 h 211"/>
                  <a:gd name="T22" fmla="*/ 66 w 178"/>
                  <a:gd name="T23" fmla="*/ 47 h 211"/>
                  <a:gd name="T24" fmla="*/ 66 w 178"/>
                  <a:gd name="T25" fmla="*/ 131 h 211"/>
                  <a:gd name="T26" fmla="*/ 0 w 178"/>
                  <a:gd name="T27" fmla="*/ 131 h 211"/>
                  <a:gd name="T28" fmla="*/ 0 w 178"/>
                  <a:gd name="T29" fmla="*/ 145 h 211"/>
                  <a:gd name="T30" fmla="*/ 80 w 178"/>
                  <a:gd name="T31" fmla="*/ 145 h 211"/>
                  <a:gd name="T32" fmla="*/ 80 w 178"/>
                  <a:gd name="T33" fmla="*/ 47 h 211"/>
                  <a:gd name="T34" fmla="*/ 146 w 178"/>
                  <a:gd name="T35" fmla="*/ 47 h 211"/>
                  <a:gd name="T36" fmla="*/ 146 w 178"/>
                  <a:gd name="T37" fmla="*/ 14 h 211"/>
                  <a:gd name="T38" fmla="*/ 150 w 178"/>
                  <a:gd name="T39" fmla="*/ 14 h 211"/>
                  <a:gd name="T40" fmla="*/ 164 w 178"/>
                  <a:gd name="T41" fmla="*/ 28 h 211"/>
                  <a:gd name="T42" fmla="*/ 164 w 178"/>
                  <a:gd name="T43" fmla="*/ 98 h 211"/>
                  <a:gd name="T44" fmla="*/ 99 w 178"/>
                  <a:gd name="T45" fmla="*/ 98 h 211"/>
                  <a:gd name="T46" fmla="*/ 99 w 178"/>
                  <a:gd name="T47" fmla="*/ 99 h 211"/>
                  <a:gd name="T48" fmla="*/ 99 w 178"/>
                  <a:gd name="T49" fmla="*/ 99 h 211"/>
                  <a:gd name="T50" fmla="*/ 99 w 178"/>
                  <a:gd name="T51" fmla="*/ 164 h 211"/>
                  <a:gd name="T52" fmla="*/ 0 w 178"/>
                  <a:gd name="T53" fmla="*/ 164 h 211"/>
                  <a:gd name="T54" fmla="*/ 0 w 178"/>
                  <a:gd name="T55" fmla="*/ 178 h 211"/>
                  <a:gd name="T56" fmla="*/ 146 w 178"/>
                  <a:gd name="T57" fmla="*/ 178 h 211"/>
                  <a:gd name="T58" fmla="*/ 146 w 178"/>
                  <a:gd name="T59" fmla="*/ 131 h 211"/>
                  <a:gd name="T60" fmla="*/ 132 w 178"/>
                  <a:gd name="T61" fmla="*/ 131 h 211"/>
                  <a:gd name="T62" fmla="*/ 132 w 178"/>
                  <a:gd name="T63" fmla="*/ 164 h 211"/>
                  <a:gd name="T64" fmla="*/ 113 w 178"/>
                  <a:gd name="T65" fmla="*/ 164 h 211"/>
                  <a:gd name="T66" fmla="*/ 113 w 178"/>
                  <a:gd name="T67" fmla="*/ 112 h 211"/>
                  <a:gd name="T68" fmla="*/ 164 w 178"/>
                  <a:gd name="T69" fmla="*/ 112 h 211"/>
                  <a:gd name="T70" fmla="*/ 164 w 178"/>
                  <a:gd name="T71" fmla="*/ 183 h 211"/>
                  <a:gd name="T72" fmla="*/ 150 w 178"/>
                  <a:gd name="T73" fmla="*/ 197 h 211"/>
                  <a:gd name="T74" fmla="*/ 59 w 178"/>
                  <a:gd name="T75" fmla="*/ 197 h 211"/>
                  <a:gd name="T76" fmla="*/ 59 w 178"/>
                  <a:gd name="T77" fmla="*/ 211 h 211"/>
                  <a:gd name="T78" fmla="*/ 150 w 178"/>
                  <a:gd name="T79" fmla="*/ 211 h 211"/>
                  <a:gd name="T80" fmla="*/ 178 w 178"/>
                  <a:gd name="T81" fmla="*/ 183 h 211"/>
                  <a:gd name="T82" fmla="*/ 178 w 178"/>
                  <a:gd name="T83" fmla="*/ 28 h 211"/>
                  <a:gd name="T84" fmla="*/ 150 w 178"/>
                  <a:gd name="T85" fmla="*/ 0 h 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78" h="211">
                    <a:moveTo>
                      <a:pt x="150" y="0"/>
                    </a:moveTo>
                    <a:cubicBezTo>
                      <a:pt x="106" y="0"/>
                      <a:pt x="106" y="0"/>
                      <a:pt x="106" y="0"/>
                    </a:cubicBezTo>
                    <a:cubicBezTo>
                      <a:pt x="106" y="14"/>
                      <a:pt x="106" y="14"/>
                      <a:pt x="106" y="14"/>
                    </a:cubicBezTo>
                    <a:cubicBezTo>
                      <a:pt x="132" y="14"/>
                      <a:pt x="132" y="14"/>
                      <a:pt x="132" y="14"/>
                    </a:cubicBezTo>
                    <a:cubicBezTo>
                      <a:pt x="132" y="33"/>
                      <a:pt x="132" y="33"/>
                      <a:pt x="132" y="33"/>
                    </a:cubicBezTo>
                    <a:cubicBezTo>
                      <a:pt x="3" y="33"/>
                      <a:pt x="3" y="33"/>
                      <a:pt x="3" y="33"/>
                    </a:cubicBezTo>
                    <a:cubicBezTo>
                      <a:pt x="3" y="33"/>
                      <a:pt x="3" y="33"/>
                      <a:pt x="3" y="33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14" y="79"/>
                      <a:pt x="14" y="79"/>
                      <a:pt x="14" y="79"/>
                    </a:cubicBezTo>
                    <a:cubicBezTo>
                      <a:pt x="14" y="47"/>
                      <a:pt x="14" y="47"/>
                      <a:pt x="14" y="47"/>
                    </a:cubicBezTo>
                    <a:cubicBezTo>
                      <a:pt x="66" y="47"/>
                      <a:pt x="66" y="47"/>
                      <a:pt x="66" y="47"/>
                    </a:cubicBezTo>
                    <a:cubicBezTo>
                      <a:pt x="66" y="131"/>
                      <a:pt x="66" y="131"/>
                      <a:pt x="66" y="131"/>
                    </a:cubicBezTo>
                    <a:cubicBezTo>
                      <a:pt x="0" y="131"/>
                      <a:pt x="0" y="131"/>
                      <a:pt x="0" y="131"/>
                    </a:cubicBezTo>
                    <a:cubicBezTo>
                      <a:pt x="0" y="145"/>
                      <a:pt x="0" y="145"/>
                      <a:pt x="0" y="145"/>
                    </a:cubicBezTo>
                    <a:cubicBezTo>
                      <a:pt x="80" y="145"/>
                      <a:pt x="80" y="145"/>
                      <a:pt x="80" y="145"/>
                    </a:cubicBezTo>
                    <a:cubicBezTo>
                      <a:pt x="80" y="47"/>
                      <a:pt x="80" y="47"/>
                      <a:pt x="80" y="47"/>
                    </a:cubicBezTo>
                    <a:cubicBezTo>
                      <a:pt x="146" y="47"/>
                      <a:pt x="146" y="47"/>
                      <a:pt x="146" y="47"/>
                    </a:cubicBezTo>
                    <a:cubicBezTo>
                      <a:pt x="146" y="14"/>
                      <a:pt x="146" y="14"/>
                      <a:pt x="146" y="14"/>
                    </a:cubicBezTo>
                    <a:cubicBezTo>
                      <a:pt x="150" y="14"/>
                      <a:pt x="150" y="14"/>
                      <a:pt x="150" y="14"/>
                    </a:cubicBezTo>
                    <a:cubicBezTo>
                      <a:pt x="158" y="14"/>
                      <a:pt x="164" y="20"/>
                      <a:pt x="164" y="28"/>
                    </a:cubicBezTo>
                    <a:cubicBezTo>
                      <a:pt x="164" y="98"/>
                      <a:pt x="164" y="98"/>
                      <a:pt x="164" y="98"/>
                    </a:cubicBezTo>
                    <a:cubicBezTo>
                      <a:pt x="99" y="98"/>
                      <a:pt x="99" y="98"/>
                      <a:pt x="99" y="98"/>
                    </a:cubicBezTo>
                    <a:cubicBezTo>
                      <a:pt x="99" y="99"/>
                      <a:pt x="99" y="99"/>
                      <a:pt x="99" y="99"/>
                    </a:cubicBezTo>
                    <a:cubicBezTo>
                      <a:pt x="99" y="99"/>
                      <a:pt x="99" y="99"/>
                      <a:pt x="99" y="99"/>
                    </a:cubicBezTo>
                    <a:cubicBezTo>
                      <a:pt x="99" y="164"/>
                      <a:pt x="99" y="164"/>
                      <a:pt x="99" y="164"/>
                    </a:cubicBezTo>
                    <a:cubicBezTo>
                      <a:pt x="0" y="164"/>
                      <a:pt x="0" y="164"/>
                      <a:pt x="0" y="164"/>
                    </a:cubicBezTo>
                    <a:cubicBezTo>
                      <a:pt x="0" y="178"/>
                      <a:pt x="0" y="178"/>
                      <a:pt x="0" y="178"/>
                    </a:cubicBezTo>
                    <a:cubicBezTo>
                      <a:pt x="146" y="178"/>
                      <a:pt x="146" y="178"/>
                      <a:pt x="146" y="178"/>
                    </a:cubicBezTo>
                    <a:cubicBezTo>
                      <a:pt x="146" y="131"/>
                      <a:pt x="146" y="131"/>
                      <a:pt x="146" y="131"/>
                    </a:cubicBezTo>
                    <a:cubicBezTo>
                      <a:pt x="132" y="131"/>
                      <a:pt x="132" y="131"/>
                      <a:pt x="132" y="131"/>
                    </a:cubicBezTo>
                    <a:cubicBezTo>
                      <a:pt x="132" y="164"/>
                      <a:pt x="132" y="164"/>
                      <a:pt x="132" y="164"/>
                    </a:cubicBezTo>
                    <a:cubicBezTo>
                      <a:pt x="113" y="164"/>
                      <a:pt x="113" y="164"/>
                      <a:pt x="113" y="164"/>
                    </a:cubicBezTo>
                    <a:cubicBezTo>
                      <a:pt x="113" y="112"/>
                      <a:pt x="113" y="112"/>
                      <a:pt x="113" y="112"/>
                    </a:cubicBezTo>
                    <a:cubicBezTo>
                      <a:pt x="164" y="112"/>
                      <a:pt x="164" y="112"/>
                      <a:pt x="164" y="112"/>
                    </a:cubicBezTo>
                    <a:cubicBezTo>
                      <a:pt x="164" y="183"/>
                      <a:pt x="164" y="183"/>
                      <a:pt x="164" y="183"/>
                    </a:cubicBezTo>
                    <a:cubicBezTo>
                      <a:pt x="164" y="191"/>
                      <a:pt x="158" y="197"/>
                      <a:pt x="150" y="197"/>
                    </a:cubicBezTo>
                    <a:cubicBezTo>
                      <a:pt x="59" y="197"/>
                      <a:pt x="59" y="197"/>
                      <a:pt x="59" y="197"/>
                    </a:cubicBezTo>
                    <a:cubicBezTo>
                      <a:pt x="59" y="211"/>
                      <a:pt x="59" y="211"/>
                      <a:pt x="59" y="211"/>
                    </a:cubicBezTo>
                    <a:cubicBezTo>
                      <a:pt x="150" y="211"/>
                      <a:pt x="150" y="211"/>
                      <a:pt x="150" y="211"/>
                    </a:cubicBezTo>
                    <a:cubicBezTo>
                      <a:pt x="166" y="211"/>
                      <a:pt x="178" y="198"/>
                      <a:pt x="178" y="183"/>
                    </a:cubicBezTo>
                    <a:cubicBezTo>
                      <a:pt x="178" y="28"/>
                      <a:pt x="178" y="28"/>
                      <a:pt x="178" y="28"/>
                    </a:cubicBezTo>
                    <a:cubicBezTo>
                      <a:pt x="178" y="13"/>
                      <a:pt x="166" y="0"/>
                      <a:pt x="150" y="0"/>
                    </a:cubicBezTo>
                    <a:close/>
                  </a:path>
                </a:pathLst>
              </a:custGeom>
              <a:solidFill>
                <a:srgbClr val="DCD6CC"/>
              </a:solidFill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8" name="Rectangle 13"/>
              <p:cNvSpPr>
                <a:spLocks noChangeArrowheads="1"/>
              </p:cNvSpPr>
              <p:nvPr/>
            </p:nvSpPr>
            <p:spPr bwMode="auto">
              <a:xfrm>
                <a:off x="6818043" y="2875203"/>
                <a:ext cx="128866" cy="37304"/>
              </a:xfrm>
              <a:prstGeom prst="rect">
                <a:avLst/>
              </a:prstGeom>
              <a:solidFill>
                <a:srgbClr val="DCD6CC"/>
              </a:solidFill>
              <a:ln w="9525">
                <a:noFill/>
                <a:miter lim="800000"/>
                <a:headEnd/>
                <a:tailEnd/>
              </a:ln>
              <a:extLst/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9" name="Freeform 14"/>
              <p:cNvSpPr>
                <a:spLocks/>
              </p:cNvSpPr>
              <p:nvPr/>
            </p:nvSpPr>
            <p:spPr bwMode="auto">
              <a:xfrm>
                <a:off x="6467617" y="2698859"/>
                <a:ext cx="318774" cy="564075"/>
              </a:xfrm>
              <a:custGeom>
                <a:avLst/>
                <a:gdLst>
                  <a:gd name="T0" fmla="*/ 14 w 119"/>
                  <a:gd name="T1" fmla="*/ 183 h 211"/>
                  <a:gd name="T2" fmla="*/ 14 w 119"/>
                  <a:gd name="T3" fmla="*/ 112 h 211"/>
                  <a:gd name="T4" fmla="*/ 80 w 119"/>
                  <a:gd name="T5" fmla="*/ 112 h 211"/>
                  <a:gd name="T6" fmla="*/ 80 w 119"/>
                  <a:gd name="T7" fmla="*/ 66 h 211"/>
                  <a:gd name="T8" fmla="*/ 66 w 119"/>
                  <a:gd name="T9" fmla="*/ 66 h 211"/>
                  <a:gd name="T10" fmla="*/ 66 w 119"/>
                  <a:gd name="T11" fmla="*/ 98 h 211"/>
                  <a:gd name="T12" fmla="*/ 14 w 119"/>
                  <a:gd name="T13" fmla="*/ 98 h 211"/>
                  <a:gd name="T14" fmla="*/ 14 w 119"/>
                  <a:gd name="T15" fmla="*/ 28 h 211"/>
                  <a:gd name="T16" fmla="*/ 28 w 119"/>
                  <a:gd name="T17" fmla="*/ 14 h 211"/>
                  <a:gd name="T18" fmla="*/ 119 w 119"/>
                  <a:gd name="T19" fmla="*/ 14 h 211"/>
                  <a:gd name="T20" fmla="*/ 119 w 119"/>
                  <a:gd name="T21" fmla="*/ 0 h 211"/>
                  <a:gd name="T22" fmla="*/ 28 w 119"/>
                  <a:gd name="T23" fmla="*/ 0 h 211"/>
                  <a:gd name="T24" fmla="*/ 0 w 119"/>
                  <a:gd name="T25" fmla="*/ 28 h 211"/>
                  <a:gd name="T26" fmla="*/ 0 w 119"/>
                  <a:gd name="T27" fmla="*/ 183 h 211"/>
                  <a:gd name="T28" fmla="*/ 28 w 119"/>
                  <a:gd name="T29" fmla="*/ 211 h 211"/>
                  <a:gd name="T30" fmla="*/ 72 w 119"/>
                  <a:gd name="T31" fmla="*/ 211 h 211"/>
                  <a:gd name="T32" fmla="*/ 72 w 119"/>
                  <a:gd name="T33" fmla="*/ 197 h 211"/>
                  <a:gd name="T34" fmla="*/ 28 w 119"/>
                  <a:gd name="T35" fmla="*/ 197 h 211"/>
                  <a:gd name="T36" fmla="*/ 14 w 119"/>
                  <a:gd name="T37" fmla="*/ 183 h 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19" h="211">
                    <a:moveTo>
                      <a:pt x="14" y="183"/>
                    </a:moveTo>
                    <a:cubicBezTo>
                      <a:pt x="14" y="112"/>
                      <a:pt x="14" y="112"/>
                      <a:pt x="14" y="112"/>
                    </a:cubicBezTo>
                    <a:cubicBezTo>
                      <a:pt x="80" y="112"/>
                      <a:pt x="80" y="112"/>
                      <a:pt x="80" y="112"/>
                    </a:cubicBezTo>
                    <a:cubicBezTo>
                      <a:pt x="80" y="66"/>
                      <a:pt x="80" y="66"/>
                      <a:pt x="80" y="66"/>
                    </a:cubicBezTo>
                    <a:cubicBezTo>
                      <a:pt x="66" y="66"/>
                      <a:pt x="66" y="66"/>
                      <a:pt x="66" y="66"/>
                    </a:cubicBezTo>
                    <a:cubicBezTo>
                      <a:pt x="66" y="98"/>
                      <a:pt x="66" y="98"/>
                      <a:pt x="66" y="98"/>
                    </a:cubicBezTo>
                    <a:cubicBezTo>
                      <a:pt x="14" y="98"/>
                      <a:pt x="14" y="98"/>
                      <a:pt x="14" y="98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20"/>
                      <a:pt x="21" y="14"/>
                      <a:pt x="28" y="14"/>
                    </a:cubicBezTo>
                    <a:cubicBezTo>
                      <a:pt x="119" y="14"/>
                      <a:pt x="119" y="14"/>
                      <a:pt x="119" y="14"/>
                    </a:cubicBezTo>
                    <a:cubicBezTo>
                      <a:pt x="119" y="0"/>
                      <a:pt x="119" y="0"/>
                      <a:pt x="119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13" y="0"/>
                      <a:pt x="0" y="13"/>
                      <a:pt x="0" y="28"/>
                    </a:cubicBezTo>
                    <a:cubicBezTo>
                      <a:pt x="0" y="183"/>
                      <a:pt x="0" y="183"/>
                      <a:pt x="0" y="183"/>
                    </a:cubicBezTo>
                    <a:cubicBezTo>
                      <a:pt x="0" y="198"/>
                      <a:pt x="13" y="211"/>
                      <a:pt x="28" y="211"/>
                    </a:cubicBezTo>
                    <a:cubicBezTo>
                      <a:pt x="72" y="211"/>
                      <a:pt x="72" y="211"/>
                      <a:pt x="72" y="211"/>
                    </a:cubicBezTo>
                    <a:cubicBezTo>
                      <a:pt x="72" y="197"/>
                      <a:pt x="72" y="197"/>
                      <a:pt x="72" y="197"/>
                    </a:cubicBezTo>
                    <a:cubicBezTo>
                      <a:pt x="28" y="197"/>
                      <a:pt x="28" y="197"/>
                      <a:pt x="28" y="197"/>
                    </a:cubicBezTo>
                    <a:cubicBezTo>
                      <a:pt x="21" y="197"/>
                      <a:pt x="14" y="191"/>
                      <a:pt x="14" y="183"/>
                    </a:cubicBezTo>
                    <a:close/>
                  </a:path>
                </a:pathLst>
              </a:custGeom>
              <a:solidFill>
                <a:srgbClr val="DCD6CC"/>
              </a:solidFill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42" name="Freeform 63"/>
            <p:cNvSpPr>
              <a:spLocks noChangeAspect="1"/>
            </p:cNvSpPr>
            <p:nvPr/>
          </p:nvSpPr>
          <p:spPr bwMode="auto">
            <a:xfrm>
              <a:off x="6022658" y="4992077"/>
              <a:ext cx="779160" cy="756120"/>
            </a:xfrm>
            <a:custGeom>
              <a:avLst/>
              <a:gdLst>
                <a:gd name="T0" fmla="*/ 244 w 312"/>
                <a:gd name="T1" fmla="*/ 0 h 303"/>
                <a:gd name="T2" fmla="*/ 209 w 312"/>
                <a:gd name="T3" fmla="*/ 12 h 303"/>
                <a:gd name="T4" fmla="*/ 181 w 312"/>
                <a:gd name="T5" fmla="*/ 49 h 303"/>
                <a:gd name="T6" fmla="*/ 198 w 312"/>
                <a:gd name="T7" fmla="*/ 112 h 303"/>
                <a:gd name="T8" fmla="*/ 195 w 312"/>
                <a:gd name="T9" fmla="*/ 112 h 303"/>
                <a:gd name="T10" fmla="*/ 177 w 312"/>
                <a:gd name="T11" fmla="*/ 92 h 303"/>
                <a:gd name="T12" fmla="*/ 92 w 312"/>
                <a:gd name="T13" fmla="*/ 177 h 303"/>
                <a:gd name="T14" fmla="*/ 71 w 312"/>
                <a:gd name="T15" fmla="*/ 174 h 303"/>
                <a:gd name="T16" fmla="*/ 29 w 312"/>
                <a:gd name="T17" fmla="*/ 192 h 303"/>
                <a:gd name="T18" fmla="*/ 7 w 312"/>
                <a:gd name="T19" fmla="*/ 255 h 303"/>
                <a:gd name="T20" fmla="*/ 14 w 312"/>
                <a:gd name="T21" fmla="*/ 266 h 303"/>
                <a:gd name="T22" fmla="*/ 14 w 312"/>
                <a:gd name="T23" fmla="*/ 266 h 303"/>
                <a:gd name="T24" fmla="*/ 53 w 312"/>
                <a:gd name="T25" fmla="*/ 228 h 303"/>
                <a:gd name="T26" fmla="*/ 80 w 312"/>
                <a:gd name="T27" fmla="*/ 255 h 303"/>
                <a:gd name="T28" fmla="*/ 40 w 312"/>
                <a:gd name="T29" fmla="*/ 296 h 303"/>
                <a:gd name="T30" fmla="*/ 70 w 312"/>
                <a:gd name="T31" fmla="*/ 303 h 303"/>
                <a:gd name="T32" fmla="*/ 100 w 312"/>
                <a:gd name="T33" fmla="*/ 295 h 303"/>
                <a:gd name="T34" fmla="*/ 134 w 312"/>
                <a:gd name="T35" fmla="*/ 244 h 303"/>
                <a:gd name="T36" fmla="*/ 116 w 312"/>
                <a:gd name="T37" fmla="*/ 191 h 303"/>
                <a:gd name="T38" fmla="*/ 118 w 312"/>
                <a:gd name="T39" fmla="*/ 190 h 303"/>
                <a:gd name="T40" fmla="*/ 138 w 312"/>
                <a:gd name="T41" fmla="*/ 209 h 303"/>
                <a:gd name="T42" fmla="*/ 222 w 312"/>
                <a:gd name="T43" fmla="*/ 126 h 303"/>
                <a:gd name="T44" fmla="*/ 245 w 312"/>
                <a:gd name="T45" fmla="*/ 129 h 303"/>
                <a:gd name="T46" fmla="*/ 256 w 312"/>
                <a:gd name="T47" fmla="*/ 127 h 303"/>
                <a:gd name="T48" fmla="*/ 298 w 312"/>
                <a:gd name="T49" fmla="*/ 97 h 303"/>
                <a:gd name="T50" fmla="*/ 302 w 312"/>
                <a:gd name="T51" fmla="*/ 34 h 303"/>
                <a:gd name="T52" fmla="*/ 260 w 312"/>
                <a:gd name="T53" fmla="*/ 75 h 303"/>
                <a:gd name="T54" fmla="*/ 234 w 312"/>
                <a:gd name="T55" fmla="*/ 48 h 303"/>
                <a:gd name="T56" fmla="*/ 274 w 312"/>
                <a:gd name="T57" fmla="*/ 7 h 303"/>
                <a:gd name="T58" fmla="*/ 244 w 312"/>
                <a:gd name="T59" fmla="*/ 0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12" h="303">
                  <a:moveTo>
                    <a:pt x="244" y="0"/>
                  </a:moveTo>
                  <a:cubicBezTo>
                    <a:pt x="231" y="0"/>
                    <a:pt x="219" y="4"/>
                    <a:pt x="209" y="12"/>
                  </a:cubicBezTo>
                  <a:cubicBezTo>
                    <a:pt x="197" y="22"/>
                    <a:pt x="185" y="34"/>
                    <a:pt x="181" y="49"/>
                  </a:cubicBezTo>
                  <a:cubicBezTo>
                    <a:pt x="175" y="72"/>
                    <a:pt x="184" y="94"/>
                    <a:pt x="198" y="112"/>
                  </a:cubicBezTo>
                  <a:cubicBezTo>
                    <a:pt x="197" y="112"/>
                    <a:pt x="196" y="112"/>
                    <a:pt x="195" y="112"/>
                  </a:cubicBezTo>
                  <a:cubicBezTo>
                    <a:pt x="185" y="112"/>
                    <a:pt x="181" y="101"/>
                    <a:pt x="177" y="92"/>
                  </a:cubicBezTo>
                  <a:cubicBezTo>
                    <a:pt x="148" y="120"/>
                    <a:pt x="121" y="150"/>
                    <a:pt x="92" y="177"/>
                  </a:cubicBezTo>
                  <a:cubicBezTo>
                    <a:pt x="85" y="175"/>
                    <a:pt x="78" y="174"/>
                    <a:pt x="71" y="174"/>
                  </a:cubicBezTo>
                  <a:cubicBezTo>
                    <a:pt x="55" y="174"/>
                    <a:pt x="39" y="180"/>
                    <a:pt x="29" y="192"/>
                  </a:cubicBezTo>
                  <a:cubicBezTo>
                    <a:pt x="11" y="207"/>
                    <a:pt x="0" y="232"/>
                    <a:pt x="7" y="255"/>
                  </a:cubicBezTo>
                  <a:cubicBezTo>
                    <a:pt x="9" y="258"/>
                    <a:pt x="9" y="266"/>
                    <a:pt x="14" y="266"/>
                  </a:cubicBezTo>
                  <a:cubicBezTo>
                    <a:pt x="14" y="266"/>
                    <a:pt x="14" y="266"/>
                    <a:pt x="14" y="266"/>
                  </a:cubicBezTo>
                  <a:cubicBezTo>
                    <a:pt x="28" y="254"/>
                    <a:pt x="40" y="240"/>
                    <a:pt x="53" y="228"/>
                  </a:cubicBezTo>
                  <a:cubicBezTo>
                    <a:pt x="62" y="236"/>
                    <a:pt x="71" y="246"/>
                    <a:pt x="80" y="255"/>
                  </a:cubicBezTo>
                  <a:cubicBezTo>
                    <a:pt x="67" y="269"/>
                    <a:pt x="53" y="282"/>
                    <a:pt x="40" y="296"/>
                  </a:cubicBezTo>
                  <a:cubicBezTo>
                    <a:pt x="49" y="300"/>
                    <a:pt x="60" y="303"/>
                    <a:pt x="70" y="303"/>
                  </a:cubicBezTo>
                  <a:cubicBezTo>
                    <a:pt x="81" y="303"/>
                    <a:pt x="91" y="300"/>
                    <a:pt x="100" y="295"/>
                  </a:cubicBezTo>
                  <a:cubicBezTo>
                    <a:pt x="117" y="282"/>
                    <a:pt x="133" y="265"/>
                    <a:pt x="134" y="244"/>
                  </a:cubicBezTo>
                  <a:cubicBezTo>
                    <a:pt x="137" y="224"/>
                    <a:pt x="127" y="206"/>
                    <a:pt x="116" y="191"/>
                  </a:cubicBezTo>
                  <a:cubicBezTo>
                    <a:pt x="117" y="190"/>
                    <a:pt x="117" y="190"/>
                    <a:pt x="118" y="190"/>
                  </a:cubicBezTo>
                  <a:cubicBezTo>
                    <a:pt x="128" y="190"/>
                    <a:pt x="133" y="202"/>
                    <a:pt x="138" y="209"/>
                  </a:cubicBezTo>
                  <a:cubicBezTo>
                    <a:pt x="166" y="182"/>
                    <a:pt x="194" y="153"/>
                    <a:pt x="222" y="126"/>
                  </a:cubicBezTo>
                  <a:cubicBezTo>
                    <a:pt x="230" y="127"/>
                    <a:pt x="237" y="129"/>
                    <a:pt x="245" y="129"/>
                  </a:cubicBezTo>
                  <a:cubicBezTo>
                    <a:pt x="249" y="129"/>
                    <a:pt x="252" y="128"/>
                    <a:pt x="256" y="127"/>
                  </a:cubicBezTo>
                  <a:cubicBezTo>
                    <a:pt x="274" y="125"/>
                    <a:pt x="286" y="110"/>
                    <a:pt x="298" y="97"/>
                  </a:cubicBezTo>
                  <a:cubicBezTo>
                    <a:pt x="312" y="79"/>
                    <a:pt x="311" y="54"/>
                    <a:pt x="302" y="34"/>
                  </a:cubicBezTo>
                  <a:cubicBezTo>
                    <a:pt x="287" y="47"/>
                    <a:pt x="274" y="62"/>
                    <a:pt x="260" y="75"/>
                  </a:cubicBezTo>
                  <a:cubicBezTo>
                    <a:pt x="251" y="66"/>
                    <a:pt x="242" y="57"/>
                    <a:pt x="234" y="48"/>
                  </a:cubicBezTo>
                  <a:cubicBezTo>
                    <a:pt x="247" y="34"/>
                    <a:pt x="261" y="20"/>
                    <a:pt x="274" y="7"/>
                  </a:cubicBezTo>
                  <a:cubicBezTo>
                    <a:pt x="265" y="2"/>
                    <a:pt x="255" y="0"/>
                    <a:pt x="244" y="0"/>
                  </a:cubicBezTo>
                </a:path>
              </a:pathLst>
            </a:custGeom>
            <a:solidFill>
              <a:srgbClr val="40414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3" name="任意多边形 55"/>
            <p:cNvSpPr/>
            <p:nvPr/>
          </p:nvSpPr>
          <p:spPr>
            <a:xfrm rot="4450783">
              <a:off x="5692739" y="4532536"/>
              <a:ext cx="1533065" cy="1675203"/>
            </a:xfrm>
            <a:custGeom>
              <a:avLst/>
              <a:gdLst>
                <a:gd name="connsiteX0" fmla="*/ 0 w 1149799"/>
                <a:gd name="connsiteY0" fmla="*/ 681503 h 1256402"/>
                <a:gd name="connsiteX1" fmla="*/ 459037 w 1149799"/>
                <a:gd name="connsiteY1" fmla="*/ 118283 h 1256402"/>
                <a:gd name="connsiteX2" fmla="*/ 510975 w 1149799"/>
                <a:gd name="connsiteY2" fmla="*/ 113048 h 1256402"/>
                <a:gd name="connsiteX3" fmla="*/ 593014 w 1149799"/>
                <a:gd name="connsiteY3" fmla="*/ 0 h 1256402"/>
                <a:gd name="connsiteX4" fmla="*/ 677913 w 1149799"/>
                <a:gd name="connsiteY4" fmla="*/ 116988 h 1256402"/>
                <a:gd name="connsiteX5" fmla="*/ 690762 w 1149799"/>
                <a:gd name="connsiteY5" fmla="*/ 118283 h 1256402"/>
                <a:gd name="connsiteX6" fmla="*/ 1149799 w 1149799"/>
                <a:gd name="connsiteY6" fmla="*/ 681503 h 1256402"/>
                <a:gd name="connsiteX7" fmla="*/ 574900 w 1149799"/>
                <a:gd name="connsiteY7" fmla="*/ 1256402 h 1256402"/>
                <a:gd name="connsiteX8" fmla="*/ 0 w 1149799"/>
                <a:gd name="connsiteY8" fmla="*/ 681503 h 1256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49799" h="1256402">
                  <a:moveTo>
                    <a:pt x="0" y="681503"/>
                  </a:moveTo>
                  <a:cubicBezTo>
                    <a:pt x="0" y="403683"/>
                    <a:pt x="197065" y="171891"/>
                    <a:pt x="459037" y="118283"/>
                  </a:cubicBezTo>
                  <a:lnTo>
                    <a:pt x="510975" y="113048"/>
                  </a:lnTo>
                  <a:lnTo>
                    <a:pt x="593014" y="0"/>
                  </a:lnTo>
                  <a:lnTo>
                    <a:pt x="677913" y="116988"/>
                  </a:lnTo>
                  <a:lnTo>
                    <a:pt x="690762" y="118283"/>
                  </a:lnTo>
                  <a:cubicBezTo>
                    <a:pt x="952734" y="171891"/>
                    <a:pt x="1149799" y="403683"/>
                    <a:pt x="1149799" y="681503"/>
                  </a:cubicBezTo>
                  <a:cubicBezTo>
                    <a:pt x="1149799" y="999011"/>
                    <a:pt x="892408" y="1256402"/>
                    <a:pt x="574900" y="1256402"/>
                  </a:cubicBezTo>
                  <a:cubicBezTo>
                    <a:pt x="257391" y="1256402"/>
                    <a:pt x="0" y="999011"/>
                    <a:pt x="0" y="681503"/>
                  </a:cubicBezTo>
                  <a:close/>
                </a:path>
              </a:pathLst>
            </a:custGeom>
            <a:noFill/>
            <a:ln w="28575">
              <a:solidFill>
                <a:srgbClr val="4041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46" name="组 38"/>
            <p:cNvGrpSpPr/>
            <p:nvPr/>
          </p:nvGrpSpPr>
          <p:grpSpPr>
            <a:xfrm>
              <a:off x="10380536" y="2612194"/>
              <a:ext cx="851407" cy="752800"/>
              <a:chOff x="7689555" y="1667882"/>
              <a:chExt cx="638555" cy="564600"/>
            </a:xfrm>
            <a:solidFill>
              <a:srgbClr val="404146"/>
            </a:solidFill>
          </p:grpSpPr>
          <p:sp>
            <p:nvSpPr>
              <p:cNvPr id="48" name="任意多边形 50"/>
              <p:cNvSpPr/>
              <p:nvPr/>
            </p:nvSpPr>
            <p:spPr>
              <a:xfrm>
                <a:off x="7689555" y="1865899"/>
                <a:ext cx="500179" cy="366583"/>
              </a:xfrm>
              <a:custGeom>
                <a:avLst/>
                <a:gdLst>
                  <a:gd name="connsiteX0" fmla="*/ 1383752 w 4433135"/>
                  <a:gd name="connsiteY0" fmla="*/ 867104 h 3249065"/>
                  <a:gd name="connsiteX1" fmla="*/ 1258108 w 4433135"/>
                  <a:gd name="connsiteY1" fmla="*/ 868142 h 3249065"/>
                  <a:gd name="connsiteX2" fmla="*/ 1210263 w 4433135"/>
                  <a:gd name="connsiteY2" fmla="*/ 944893 h 3249065"/>
                  <a:gd name="connsiteX3" fmla="*/ 1459057 w 4433135"/>
                  <a:gd name="connsiteY3" fmla="*/ 2196531 h 3249065"/>
                  <a:gd name="connsiteX4" fmla="*/ 1733368 w 4433135"/>
                  <a:gd name="connsiteY4" fmla="*/ 2583239 h 3249065"/>
                  <a:gd name="connsiteX5" fmla="*/ 2049146 w 4433135"/>
                  <a:gd name="connsiteY5" fmla="*/ 2583239 h 3249065"/>
                  <a:gd name="connsiteX6" fmla="*/ 2103371 w 4433135"/>
                  <a:gd name="connsiteY6" fmla="*/ 2456304 h 3249065"/>
                  <a:gd name="connsiteX7" fmla="*/ 1832248 w 4433135"/>
                  <a:gd name="connsiteY7" fmla="*/ 1054116 h 3249065"/>
                  <a:gd name="connsiteX8" fmla="*/ 1720610 w 4433135"/>
                  <a:gd name="connsiteY8" fmla="*/ 868142 h 3249065"/>
                  <a:gd name="connsiteX9" fmla="*/ 1511289 w 4433135"/>
                  <a:gd name="connsiteY9" fmla="*/ 867589 h 3249065"/>
                  <a:gd name="connsiteX10" fmla="*/ 1383752 w 4433135"/>
                  <a:gd name="connsiteY10" fmla="*/ 867104 h 3249065"/>
                  <a:gd name="connsiteX11" fmla="*/ 146071 w 4433135"/>
                  <a:gd name="connsiteY11" fmla="*/ 0 h 3249065"/>
                  <a:gd name="connsiteX12" fmla="*/ 882914 w 4433135"/>
                  <a:gd name="connsiteY12" fmla="*/ 0 h 3249065"/>
                  <a:gd name="connsiteX13" fmla="*/ 880954 w 4433135"/>
                  <a:gd name="connsiteY13" fmla="*/ 74488 h 3249065"/>
                  <a:gd name="connsiteX14" fmla="*/ 1122741 w 4433135"/>
                  <a:gd name="connsiteY14" fmla="*/ 461420 h 3249065"/>
                  <a:gd name="connsiteX15" fmla="*/ 1786399 w 4433135"/>
                  <a:gd name="connsiteY15" fmla="*/ 283593 h 3249065"/>
                  <a:gd name="connsiteX16" fmla="*/ 1950131 w 4433135"/>
                  <a:gd name="connsiteY16" fmla="*/ 0 h 3249065"/>
                  <a:gd name="connsiteX17" fmla="*/ 2992123 w 4433135"/>
                  <a:gd name="connsiteY17" fmla="*/ 0 h 3249065"/>
                  <a:gd name="connsiteX18" fmla="*/ 2975391 w 4433135"/>
                  <a:gd name="connsiteY18" fmla="*/ 34734 h 3249065"/>
                  <a:gd name="connsiteX19" fmla="*/ 2853142 w 4433135"/>
                  <a:gd name="connsiteY19" fmla="*/ 640253 h 3249065"/>
                  <a:gd name="connsiteX20" fmla="*/ 2861174 w 4433135"/>
                  <a:gd name="connsiteY20" fmla="*/ 799307 h 3249065"/>
                  <a:gd name="connsiteX21" fmla="*/ 2870542 w 4433135"/>
                  <a:gd name="connsiteY21" fmla="*/ 860687 h 3249065"/>
                  <a:gd name="connsiteX22" fmla="*/ 2849298 w 4433135"/>
                  <a:gd name="connsiteY22" fmla="*/ 859746 h 3249065"/>
                  <a:gd name="connsiteX23" fmla="*/ 2617108 w 4433135"/>
                  <a:gd name="connsiteY23" fmla="*/ 855875 h 3249065"/>
                  <a:gd name="connsiteX24" fmla="*/ 2511161 w 4433135"/>
                  <a:gd name="connsiteY24" fmla="*/ 856055 h 3249065"/>
                  <a:gd name="connsiteX25" fmla="*/ 2397787 w 4433135"/>
                  <a:gd name="connsiteY25" fmla="*/ 858300 h 3249065"/>
                  <a:gd name="connsiteX26" fmla="*/ 2267900 w 4433135"/>
                  <a:gd name="connsiteY26" fmla="*/ 1007867 h 3249065"/>
                  <a:gd name="connsiteX27" fmla="*/ 2452890 w 4433135"/>
                  <a:gd name="connsiteY27" fmla="*/ 2491724 h 3249065"/>
                  <a:gd name="connsiteX28" fmla="*/ 2523737 w 4433135"/>
                  <a:gd name="connsiteY28" fmla="*/ 2594059 h 3249065"/>
                  <a:gd name="connsiteX29" fmla="*/ 2783511 w 4433135"/>
                  <a:gd name="connsiteY29" fmla="*/ 2590123 h 3249065"/>
                  <a:gd name="connsiteX30" fmla="*/ 2846486 w 4433135"/>
                  <a:gd name="connsiteY30" fmla="*/ 2479916 h 3249065"/>
                  <a:gd name="connsiteX31" fmla="*/ 2980514 w 4433135"/>
                  <a:gd name="connsiteY31" fmla="*/ 1369603 h 3249065"/>
                  <a:gd name="connsiteX32" fmla="*/ 2991426 w 4433135"/>
                  <a:gd name="connsiteY32" fmla="*/ 1279059 h 3249065"/>
                  <a:gd name="connsiteX33" fmla="*/ 3040898 w 4433135"/>
                  <a:gd name="connsiteY33" fmla="*/ 1381756 h 3249065"/>
                  <a:gd name="connsiteX34" fmla="*/ 3308774 w 4433135"/>
                  <a:gd name="connsiteY34" fmla="*/ 1740245 h 3249065"/>
                  <a:gd name="connsiteX35" fmla="*/ 3336412 w 4433135"/>
                  <a:gd name="connsiteY35" fmla="*/ 1765365 h 3249065"/>
                  <a:gd name="connsiteX36" fmla="*/ 3296438 w 4433135"/>
                  <a:gd name="connsiteY36" fmla="*/ 1973342 h 3249065"/>
                  <a:gd name="connsiteX37" fmla="*/ 3203877 w 4433135"/>
                  <a:gd name="connsiteY37" fmla="*/ 2456304 h 3249065"/>
                  <a:gd name="connsiteX38" fmla="*/ 3258102 w 4433135"/>
                  <a:gd name="connsiteY38" fmla="*/ 2583239 h 3249065"/>
                  <a:gd name="connsiteX39" fmla="*/ 3573880 w 4433135"/>
                  <a:gd name="connsiteY39" fmla="*/ 2583239 h 3249065"/>
                  <a:gd name="connsiteX40" fmla="*/ 3848192 w 4433135"/>
                  <a:gd name="connsiteY40" fmla="*/ 2196531 h 3249065"/>
                  <a:gd name="connsiteX41" fmla="*/ 3860345 w 4433135"/>
                  <a:gd name="connsiteY41" fmla="*/ 2138945 h 3249065"/>
                  <a:gd name="connsiteX42" fmla="*/ 3868876 w 4433135"/>
                  <a:gd name="connsiteY42" fmla="*/ 2097649 h 3249065"/>
                  <a:gd name="connsiteX43" fmla="*/ 3946171 w 4433135"/>
                  <a:gd name="connsiteY43" fmla="*/ 2125939 h 3249065"/>
                  <a:gd name="connsiteX44" fmla="*/ 4408766 w 4433135"/>
                  <a:gd name="connsiteY44" fmla="*/ 2195877 h 3249065"/>
                  <a:gd name="connsiteX45" fmla="*/ 4433135 w 4433135"/>
                  <a:gd name="connsiteY45" fmla="*/ 2194647 h 3249065"/>
                  <a:gd name="connsiteX46" fmla="*/ 4229977 w 4433135"/>
                  <a:gd name="connsiteY46" fmla="*/ 2999465 h 3249065"/>
                  <a:gd name="connsiteX47" fmla="*/ 3976107 w 4433135"/>
                  <a:gd name="connsiteY47" fmla="*/ 3247430 h 3249065"/>
                  <a:gd name="connsiteX48" fmla="*/ 1337046 w 4433135"/>
                  <a:gd name="connsiteY48" fmla="*/ 3247430 h 3249065"/>
                  <a:gd name="connsiteX49" fmla="*/ 1035944 w 4433135"/>
                  <a:gd name="connsiteY49" fmla="*/ 3023080 h 3249065"/>
                  <a:gd name="connsiteX50" fmla="*/ 507540 w 4433135"/>
                  <a:gd name="connsiteY50" fmla="*/ 904676 h 3249065"/>
                  <a:gd name="connsiteX51" fmla="*/ 501007 w 4433135"/>
                  <a:gd name="connsiteY51" fmla="*/ 876408 h 3249065"/>
                  <a:gd name="connsiteX52" fmla="*/ 146071 w 4433135"/>
                  <a:gd name="connsiteY52" fmla="*/ 876408 h 3249065"/>
                  <a:gd name="connsiteX53" fmla="*/ 0 w 4433135"/>
                  <a:gd name="connsiteY53" fmla="*/ 730337 h 3249065"/>
                  <a:gd name="connsiteX54" fmla="*/ 0 w 4433135"/>
                  <a:gd name="connsiteY54" fmla="*/ 146071 h 3249065"/>
                  <a:gd name="connsiteX55" fmla="*/ 146071 w 4433135"/>
                  <a:gd name="connsiteY55" fmla="*/ 0 h 3249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</a:cxnLst>
                <a:rect l="l" t="t" r="r" b="b"/>
                <a:pathLst>
                  <a:path w="4433135" h="3249065">
                    <a:moveTo>
                      <a:pt x="1383752" y="867104"/>
                    </a:moveTo>
                    <a:cubicBezTo>
                      <a:pt x="1340842" y="867128"/>
                      <a:pt x="1298245" y="867404"/>
                      <a:pt x="1258108" y="868142"/>
                    </a:cubicBezTo>
                    <a:cubicBezTo>
                      <a:pt x="1226200" y="868728"/>
                      <a:pt x="1200798" y="897345"/>
                      <a:pt x="1210263" y="944893"/>
                    </a:cubicBezTo>
                    <a:cubicBezTo>
                      <a:pt x="1255501" y="1172141"/>
                      <a:pt x="1399244" y="1917234"/>
                      <a:pt x="1459057" y="2196531"/>
                    </a:cubicBezTo>
                    <a:cubicBezTo>
                      <a:pt x="1517533" y="2469589"/>
                      <a:pt x="1583985" y="2577827"/>
                      <a:pt x="1733368" y="2583239"/>
                    </a:cubicBezTo>
                    <a:cubicBezTo>
                      <a:pt x="1882751" y="2588652"/>
                      <a:pt x="1965151" y="2586683"/>
                      <a:pt x="2049146" y="2583239"/>
                    </a:cubicBezTo>
                    <a:cubicBezTo>
                      <a:pt x="2114849" y="2580546"/>
                      <a:pt x="2126761" y="2578319"/>
                      <a:pt x="2103371" y="2456304"/>
                    </a:cubicBezTo>
                    <a:cubicBezTo>
                      <a:pt x="2054855" y="2203216"/>
                      <a:pt x="1887410" y="1326877"/>
                      <a:pt x="1832248" y="1054116"/>
                    </a:cubicBezTo>
                    <a:cubicBezTo>
                      <a:pt x="1820648" y="996757"/>
                      <a:pt x="1822680" y="866667"/>
                      <a:pt x="1720610" y="868142"/>
                    </a:cubicBezTo>
                    <a:cubicBezTo>
                      <a:pt x="1669576" y="868880"/>
                      <a:pt x="1594087" y="868142"/>
                      <a:pt x="1511289" y="867589"/>
                    </a:cubicBezTo>
                    <a:cubicBezTo>
                      <a:pt x="1469890" y="867313"/>
                      <a:pt x="1426663" y="867082"/>
                      <a:pt x="1383752" y="867104"/>
                    </a:cubicBezTo>
                    <a:close/>
                    <a:moveTo>
                      <a:pt x="146071" y="0"/>
                    </a:moveTo>
                    <a:lnTo>
                      <a:pt x="882914" y="0"/>
                    </a:lnTo>
                    <a:lnTo>
                      <a:pt x="880954" y="74488"/>
                    </a:lnTo>
                    <a:cubicBezTo>
                      <a:pt x="891949" y="230061"/>
                      <a:pt x="977510" y="377571"/>
                      <a:pt x="1122741" y="461420"/>
                    </a:cubicBezTo>
                    <a:cubicBezTo>
                      <a:pt x="1355110" y="595579"/>
                      <a:pt x="1652240" y="515962"/>
                      <a:pt x="1786399" y="283593"/>
                    </a:cubicBezTo>
                    <a:lnTo>
                      <a:pt x="1950131" y="0"/>
                    </a:lnTo>
                    <a:lnTo>
                      <a:pt x="2992123" y="0"/>
                    </a:lnTo>
                    <a:lnTo>
                      <a:pt x="2975391" y="34734"/>
                    </a:lnTo>
                    <a:cubicBezTo>
                      <a:pt x="2896672" y="220847"/>
                      <a:pt x="2853142" y="425466"/>
                      <a:pt x="2853142" y="640253"/>
                    </a:cubicBezTo>
                    <a:cubicBezTo>
                      <a:pt x="2853142" y="693950"/>
                      <a:pt x="2855863" y="747011"/>
                      <a:pt x="2861174" y="799307"/>
                    </a:cubicBezTo>
                    <a:lnTo>
                      <a:pt x="2870542" y="860687"/>
                    </a:lnTo>
                    <a:lnTo>
                      <a:pt x="2849298" y="859746"/>
                    </a:lnTo>
                    <a:cubicBezTo>
                      <a:pt x="2785069" y="857540"/>
                      <a:pt x="2699546" y="856201"/>
                      <a:pt x="2617108" y="855875"/>
                    </a:cubicBezTo>
                    <a:cubicBezTo>
                      <a:pt x="2580470" y="855730"/>
                      <a:pt x="2544440" y="855786"/>
                      <a:pt x="2511161" y="856055"/>
                    </a:cubicBezTo>
                    <a:cubicBezTo>
                      <a:pt x="2466789" y="856415"/>
                      <a:pt x="2427307" y="857152"/>
                      <a:pt x="2397787" y="858300"/>
                    </a:cubicBezTo>
                    <a:cubicBezTo>
                      <a:pt x="2279708" y="862892"/>
                      <a:pt x="2261098" y="953733"/>
                      <a:pt x="2267900" y="1007867"/>
                    </a:cubicBezTo>
                    <a:cubicBezTo>
                      <a:pt x="2330617" y="1506995"/>
                      <a:pt x="2441738" y="2400541"/>
                      <a:pt x="2452890" y="2491724"/>
                    </a:cubicBezTo>
                    <a:cubicBezTo>
                      <a:pt x="2464042" y="2582907"/>
                      <a:pt x="2468634" y="2577660"/>
                      <a:pt x="2523737" y="2594059"/>
                    </a:cubicBezTo>
                    <a:lnTo>
                      <a:pt x="2783511" y="2590123"/>
                    </a:lnTo>
                    <a:cubicBezTo>
                      <a:pt x="2840561" y="2589259"/>
                      <a:pt x="2834023" y="2573068"/>
                      <a:pt x="2846486" y="2479916"/>
                    </a:cubicBezTo>
                    <a:cubicBezTo>
                      <a:pt x="2855055" y="2415875"/>
                      <a:pt x="2930735" y="1783074"/>
                      <a:pt x="2980514" y="1369603"/>
                    </a:cubicBezTo>
                    <a:lnTo>
                      <a:pt x="2991426" y="1279059"/>
                    </a:lnTo>
                    <a:lnTo>
                      <a:pt x="3040898" y="1381756"/>
                    </a:lnTo>
                    <a:cubicBezTo>
                      <a:pt x="3112742" y="1514009"/>
                      <a:pt x="3203207" y="1634678"/>
                      <a:pt x="3308774" y="1740245"/>
                    </a:cubicBezTo>
                    <a:lnTo>
                      <a:pt x="3336412" y="1765365"/>
                    </a:lnTo>
                    <a:lnTo>
                      <a:pt x="3296438" y="1973342"/>
                    </a:lnTo>
                    <a:cubicBezTo>
                      <a:pt x="3256989" y="2178844"/>
                      <a:pt x="3222071" y="2361396"/>
                      <a:pt x="3203877" y="2456304"/>
                    </a:cubicBezTo>
                    <a:cubicBezTo>
                      <a:pt x="3180486" y="2578319"/>
                      <a:pt x="3192398" y="2580546"/>
                      <a:pt x="3258102" y="2583239"/>
                    </a:cubicBezTo>
                    <a:cubicBezTo>
                      <a:pt x="3342096" y="2586683"/>
                      <a:pt x="3424497" y="2588652"/>
                      <a:pt x="3573880" y="2583239"/>
                    </a:cubicBezTo>
                    <a:cubicBezTo>
                      <a:pt x="3723264" y="2577827"/>
                      <a:pt x="3789714" y="2469589"/>
                      <a:pt x="3848192" y="2196531"/>
                    </a:cubicBezTo>
                    <a:cubicBezTo>
                      <a:pt x="3851930" y="2179075"/>
                      <a:pt x="3855996" y="2159800"/>
                      <a:pt x="3860345" y="2138945"/>
                    </a:cubicBezTo>
                    <a:lnTo>
                      <a:pt x="3868876" y="2097649"/>
                    </a:lnTo>
                    <a:lnTo>
                      <a:pt x="3946171" y="2125939"/>
                    </a:lnTo>
                    <a:cubicBezTo>
                      <a:pt x="4092305" y="2171392"/>
                      <a:pt x="4247676" y="2195877"/>
                      <a:pt x="4408766" y="2195877"/>
                    </a:cubicBezTo>
                    <a:lnTo>
                      <a:pt x="4433135" y="2194647"/>
                    </a:lnTo>
                    <a:lnTo>
                      <a:pt x="4229977" y="2999465"/>
                    </a:lnTo>
                    <a:cubicBezTo>
                      <a:pt x="4192585" y="3135255"/>
                      <a:pt x="4084504" y="3248248"/>
                      <a:pt x="3976107" y="3247430"/>
                    </a:cubicBezTo>
                    <a:cubicBezTo>
                      <a:pt x="3103632" y="3240841"/>
                      <a:pt x="1474260" y="3253335"/>
                      <a:pt x="1337046" y="3247430"/>
                    </a:cubicBezTo>
                    <a:cubicBezTo>
                      <a:pt x="1199831" y="3241526"/>
                      <a:pt x="1075123" y="3182143"/>
                      <a:pt x="1035944" y="3023080"/>
                    </a:cubicBezTo>
                    <a:cubicBezTo>
                      <a:pt x="943259" y="2646780"/>
                      <a:pt x="638350" y="1461446"/>
                      <a:pt x="507540" y="904676"/>
                    </a:cubicBezTo>
                    <a:lnTo>
                      <a:pt x="501007" y="876408"/>
                    </a:lnTo>
                    <a:lnTo>
                      <a:pt x="146071" y="876408"/>
                    </a:lnTo>
                    <a:cubicBezTo>
                      <a:pt x="65398" y="876408"/>
                      <a:pt x="0" y="811010"/>
                      <a:pt x="0" y="730337"/>
                    </a:cubicBezTo>
                    <a:lnTo>
                      <a:pt x="0" y="146071"/>
                    </a:lnTo>
                    <a:cubicBezTo>
                      <a:pt x="0" y="65398"/>
                      <a:pt x="65398" y="0"/>
                      <a:pt x="14607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1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9" name="圆角矩形 48"/>
              <p:cNvSpPr/>
              <p:nvPr/>
            </p:nvSpPr>
            <p:spPr>
              <a:xfrm rot="18000000">
                <a:off x="7766843" y="1751765"/>
                <a:ext cx="242776" cy="7500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1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0" name="任意多边形 52"/>
              <p:cNvSpPr/>
              <p:nvPr/>
            </p:nvSpPr>
            <p:spPr>
              <a:xfrm rot="3600000" flipH="1">
                <a:off x="8013753" y="1698939"/>
                <a:ext cx="120778" cy="75009"/>
              </a:xfrm>
              <a:custGeom>
                <a:avLst/>
                <a:gdLst>
                  <a:gd name="connsiteX0" fmla="*/ 1013702 w 1070472"/>
                  <a:gd name="connsiteY0" fmla="*/ 146555 h 664814"/>
                  <a:gd name="connsiteX1" fmla="*/ 738065 w 1070472"/>
                  <a:gd name="connsiteY1" fmla="*/ 0 h 664814"/>
                  <a:gd name="connsiteX2" fmla="*/ 0 w 1070472"/>
                  <a:gd name="connsiteY2" fmla="*/ 0 h 664814"/>
                  <a:gd name="connsiteX3" fmla="*/ 4980 w 1070472"/>
                  <a:gd name="connsiteY3" fmla="*/ 17857 h 664814"/>
                  <a:gd name="connsiteX4" fmla="*/ 21373 w 1070472"/>
                  <a:gd name="connsiteY4" fmla="*/ 616834 h 664814"/>
                  <a:gd name="connsiteX5" fmla="*/ 10941 w 1070472"/>
                  <a:gd name="connsiteY5" fmla="*/ 664814 h 664814"/>
                  <a:gd name="connsiteX6" fmla="*/ 738065 w 1070472"/>
                  <a:gd name="connsiteY6" fmla="*/ 664814 h 664814"/>
                  <a:gd name="connsiteX7" fmla="*/ 1070472 w 1070472"/>
                  <a:gd name="connsiteY7" fmla="*/ 332407 h 664814"/>
                  <a:gd name="connsiteX8" fmla="*/ 1013702 w 1070472"/>
                  <a:gd name="connsiteY8" fmla="*/ 146555 h 6648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70472" h="664814">
                    <a:moveTo>
                      <a:pt x="1013702" y="146555"/>
                    </a:moveTo>
                    <a:cubicBezTo>
                      <a:pt x="953966" y="58134"/>
                      <a:pt x="852804" y="0"/>
                      <a:pt x="738065" y="0"/>
                    </a:cubicBezTo>
                    <a:lnTo>
                      <a:pt x="0" y="0"/>
                    </a:lnTo>
                    <a:lnTo>
                      <a:pt x="4980" y="17857"/>
                    </a:lnTo>
                    <a:cubicBezTo>
                      <a:pt x="49918" y="216899"/>
                      <a:pt x="54365" y="420356"/>
                      <a:pt x="21373" y="616834"/>
                    </a:cubicBezTo>
                    <a:lnTo>
                      <a:pt x="10941" y="664814"/>
                    </a:lnTo>
                    <a:lnTo>
                      <a:pt x="738065" y="664814"/>
                    </a:lnTo>
                    <a:cubicBezTo>
                      <a:pt x="921648" y="664814"/>
                      <a:pt x="1070472" y="515990"/>
                      <a:pt x="1070472" y="332407"/>
                    </a:cubicBezTo>
                    <a:cubicBezTo>
                      <a:pt x="1070472" y="263563"/>
                      <a:pt x="1049544" y="199608"/>
                      <a:pt x="1013702" y="14655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1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1" name="任意多边形 53"/>
              <p:cNvSpPr/>
              <p:nvPr/>
            </p:nvSpPr>
            <p:spPr>
              <a:xfrm>
                <a:off x="8045859" y="1797011"/>
                <a:ext cx="282251" cy="282251"/>
              </a:xfrm>
              <a:custGeom>
                <a:avLst/>
                <a:gdLst>
                  <a:gd name="connsiteX0" fmla="*/ 1250808 w 2501616"/>
                  <a:gd name="connsiteY0" fmla="*/ 432017 h 2501616"/>
                  <a:gd name="connsiteX1" fmla="*/ 1054370 w 2501616"/>
                  <a:gd name="connsiteY1" fmla="*/ 628453 h 2501616"/>
                  <a:gd name="connsiteX2" fmla="*/ 1054370 w 2501616"/>
                  <a:gd name="connsiteY2" fmla="*/ 1086456 h 2501616"/>
                  <a:gd name="connsiteX3" fmla="*/ 628453 w 2501616"/>
                  <a:gd name="connsiteY3" fmla="*/ 1086456 h 2501616"/>
                  <a:gd name="connsiteX4" fmla="*/ 432017 w 2501616"/>
                  <a:gd name="connsiteY4" fmla="*/ 1282894 h 2501616"/>
                  <a:gd name="connsiteX5" fmla="*/ 628453 w 2501616"/>
                  <a:gd name="connsiteY5" fmla="*/ 1479332 h 2501616"/>
                  <a:gd name="connsiteX6" fmla="*/ 1054370 w 2501616"/>
                  <a:gd name="connsiteY6" fmla="*/ 1479332 h 2501616"/>
                  <a:gd name="connsiteX7" fmla="*/ 1054370 w 2501616"/>
                  <a:gd name="connsiteY7" fmla="*/ 1873163 h 2501616"/>
                  <a:gd name="connsiteX8" fmla="*/ 1250808 w 2501616"/>
                  <a:gd name="connsiteY8" fmla="*/ 2069601 h 2501616"/>
                  <a:gd name="connsiteX9" fmla="*/ 1447246 w 2501616"/>
                  <a:gd name="connsiteY9" fmla="*/ 1873163 h 2501616"/>
                  <a:gd name="connsiteX10" fmla="*/ 1447246 w 2501616"/>
                  <a:gd name="connsiteY10" fmla="*/ 1479332 h 2501616"/>
                  <a:gd name="connsiteX11" fmla="*/ 1873163 w 2501616"/>
                  <a:gd name="connsiteY11" fmla="*/ 1479332 h 2501616"/>
                  <a:gd name="connsiteX12" fmla="*/ 2069601 w 2501616"/>
                  <a:gd name="connsiteY12" fmla="*/ 1282894 h 2501616"/>
                  <a:gd name="connsiteX13" fmla="*/ 1873163 w 2501616"/>
                  <a:gd name="connsiteY13" fmla="*/ 1086456 h 2501616"/>
                  <a:gd name="connsiteX14" fmla="*/ 1447246 w 2501616"/>
                  <a:gd name="connsiteY14" fmla="*/ 1086456 h 2501616"/>
                  <a:gd name="connsiteX15" fmla="*/ 1447246 w 2501616"/>
                  <a:gd name="connsiteY15" fmla="*/ 628453 h 2501616"/>
                  <a:gd name="connsiteX16" fmla="*/ 1250808 w 2501616"/>
                  <a:gd name="connsiteY16" fmla="*/ 432017 h 2501616"/>
                  <a:gd name="connsiteX17" fmla="*/ 1250808 w 2501616"/>
                  <a:gd name="connsiteY17" fmla="*/ 0 h 2501616"/>
                  <a:gd name="connsiteX18" fmla="*/ 2501616 w 2501616"/>
                  <a:gd name="connsiteY18" fmla="*/ 1250808 h 2501616"/>
                  <a:gd name="connsiteX19" fmla="*/ 1250808 w 2501616"/>
                  <a:gd name="connsiteY19" fmla="*/ 2501616 h 2501616"/>
                  <a:gd name="connsiteX20" fmla="*/ 0 w 2501616"/>
                  <a:gd name="connsiteY20" fmla="*/ 1250808 h 2501616"/>
                  <a:gd name="connsiteX21" fmla="*/ 1250808 w 2501616"/>
                  <a:gd name="connsiteY21" fmla="*/ 0 h 25016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501616" h="2501616">
                    <a:moveTo>
                      <a:pt x="1250808" y="432017"/>
                    </a:moveTo>
                    <a:cubicBezTo>
                      <a:pt x="1142318" y="432017"/>
                      <a:pt x="1054370" y="519963"/>
                      <a:pt x="1054370" y="628453"/>
                    </a:cubicBezTo>
                    <a:lnTo>
                      <a:pt x="1054370" y="1086456"/>
                    </a:lnTo>
                    <a:lnTo>
                      <a:pt x="628453" y="1086456"/>
                    </a:lnTo>
                    <a:cubicBezTo>
                      <a:pt x="519963" y="1086456"/>
                      <a:pt x="432017" y="1174404"/>
                      <a:pt x="432017" y="1282894"/>
                    </a:cubicBezTo>
                    <a:cubicBezTo>
                      <a:pt x="432017" y="1391384"/>
                      <a:pt x="519963" y="1479332"/>
                      <a:pt x="628453" y="1479332"/>
                    </a:cubicBezTo>
                    <a:lnTo>
                      <a:pt x="1054370" y="1479332"/>
                    </a:lnTo>
                    <a:lnTo>
                      <a:pt x="1054370" y="1873163"/>
                    </a:lnTo>
                    <a:cubicBezTo>
                      <a:pt x="1054370" y="1981653"/>
                      <a:pt x="1142318" y="2069601"/>
                      <a:pt x="1250808" y="2069601"/>
                    </a:cubicBezTo>
                    <a:cubicBezTo>
                      <a:pt x="1359298" y="2069601"/>
                      <a:pt x="1447246" y="1981653"/>
                      <a:pt x="1447246" y="1873163"/>
                    </a:cubicBezTo>
                    <a:lnTo>
                      <a:pt x="1447246" y="1479332"/>
                    </a:lnTo>
                    <a:lnTo>
                      <a:pt x="1873163" y="1479332"/>
                    </a:lnTo>
                    <a:cubicBezTo>
                      <a:pt x="1981653" y="1479332"/>
                      <a:pt x="2069601" y="1391384"/>
                      <a:pt x="2069601" y="1282894"/>
                    </a:cubicBezTo>
                    <a:cubicBezTo>
                      <a:pt x="2069601" y="1174404"/>
                      <a:pt x="1981653" y="1086456"/>
                      <a:pt x="1873163" y="1086456"/>
                    </a:cubicBezTo>
                    <a:lnTo>
                      <a:pt x="1447246" y="1086456"/>
                    </a:lnTo>
                    <a:lnTo>
                      <a:pt x="1447246" y="628453"/>
                    </a:lnTo>
                    <a:cubicBezTo>
                      <a:pt x="1447246" y="519963"/>
                      <a:pt x="1359298" y="432017"/>
                      <a:pt x="1250808" y="432017"/>
                    </a:cubicBezTo>
                    <a:close/>
                    <a:moveTo>
                      <a:pt x="1250808" y="0"/>
                    </a:moveTo>
                    <a:cubicBezTo>
                      <a:pt x="1941610" y="0"/>
                      <a:pt x="2501616" y="560006"/>
                      <a:pt x="2501616" y="1250808"/>
                    </a:cubicBezTo>
                    <a:cubicBezTo>
                      <a:pt x="2501616" y="1941610"/>
                      <a:pt x="1941610" y="2501616"/>
                      <a:pt x="1250808" y="2501616"/>
                    </a:cubicBezTo>
                    <a:cubicBezTo>
                      <a:pt x="560006" y="2501616"/>
                      <a:pt x="0" y="1941610"/>
                      <a:pt x="0" y="1250808"/>
                    </a:cubicBezTo>
                    <a:cubicBezTo>
                      <a:pt x="0" y="560006"/>
                      <a:pt x="560006" y="0"/>
                      <a:pt x="125080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1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47" name="任意多边形 56"/>
            <p:cNvSpPr/>
            <p:nvPr/>
          </p:nvSpPr>
          <p:spPr>
            <a:xfrm rot="13721046" flipH="1">
              <a:off x="9969176" y="2241828"/>
              <a:ext cx="1533065" cy="1675203"/>
            </a:xfrm>
            <a:custGeom>
              <a:avLst/>
              <a:gdLst>
                <a:gd name="connsiteX0" fmla="*/ 0 w 1149799"/>
                <a:gd name="connsiteY0" fmla="*/ 681503 h 1256402"/>
                <a:gd name="connsiteX1" fmla="*/ 459037 w 1149799"/>
                <a:gd name="connsiteY1" fmla="*/ 118283 h 1256402"/>
                <a:gd name="connsiteX2" fmla="*/ 510975 w 1149799"/>
                <a:gd name="connsiteY2" fmla="*/ 113048 h 1256402"/>
                <a:gd name="connsiteX3" fmla="*/ 593014 w 1149799"/>
                <a:gd name="connsiteY3" fmla="*/ 0 h 1256402"/>
                <a:gd name="connsiteX4" fmla="*/ 677913 w 1149799"/>
                <a:gd name="connsiteY4" fmla="*/ 116988 h 1256402"/>
                <a:gd name="connsiteX5" fmla="*/ 690762 w 1149799"/>
                <a:gd name="connsiteY5" fmla="*/ 118283 h 1256402"/>
                <a:gd name="connsiteX6" fmla="*/ 1149799 w 1149799"/>
                <a:gd name="connsiteY6" fmla="*/ 681503 h 1256402"/>
                <a:gd name="connsiteX7" fmla="*/ 574900 w 1149799"/>
                <a:gd name="connsiteY7" fmla="*/ 1256402 h 1256402"/>
                <a:gd name="connsiteX8" fmla="*/ 0 w 1149799"/>
                <a:gd name="connsiteY8" fmla="*/ 681503 h 1256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49799" h="1256402">
                  <a:moveTo>
                    <a:pt x="0" y="681503"/>
                  </a:moveTo>
                  <a:cubicBezTo>
                    <a:pt x="0" y="403683"/>
                    <a:pt x="197065" y="171891"/>
                    <a:pt x="459037" y="118283"/>
                  </a:cubicBezTo>
                  <a:lnTo>
                    <a:pt x="510975" y="113048"/>
                  </a:lnTo>
                  <a:lnTo>
                    <a:pt x="593014" y="0"/>
                  </a:lnTo>
                  <a:lnTo>
                    <a:pt x="677913" y="116988"/>
                  </a:lnTo>
                  <a:lnTo>
                    <a:pt x="690762" y="118283"/>
                  </a:lnTo>
                  <a:cubicBezTo>
                    <a:pt x="952734" y="171891"/>
                    <a:pt x="1149799" y="403683"/>
                    <a:pt x="1149799" y="681503"/>
                  </a:cubicBezTo>
                  <a:cubicBezTo>
                    <a:pt x="1149799" y="999011"/>
                    <a:pt x="892408" y="1256402"/>
                    <a:pt x="574900" y="1256402"/>
                  </a:cubicBezTo>
                  <a:cubicBezTo>
                    <a:pt x="257391" y="1256402"/>
                    <a:pt x="0" y="999011"/>
                    <a:pt x="0" y="681503"/>
                  </a:cubicBezTo>
                  <a:close/>
                </a:path>
              </a:pathLst>
            </a:custGeom>
            <a:noFill/>
            <a:ln w="28575">
              <a:solidFill>
                <a:srgbClr val="4041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53" name="组 39"/>
            <p:cNvGrpSpPr/>
            <p:nvPr/>
          </p:nvGrpSpPr>
          <p:grpSpPr>
            <a:xfrm>
              <a:off x="6576909" y="2990749"/>
              <a:ext cx="625945" cy="752801"/>
              <a:chOff x="4836835" y="1951798"/>
              <a:chExt cx="469459" cy="564601"/>
            </a:xfrm>
            <a:solidFill>
              <a:srgbClr val="404146"/>
            </a:solidFill>
          </p:grpSpPr>
          <p:sp>
            <p:nvSpPr>
              <p:cNvPr id="55" name="Freeform 59"/>
              <p:cNvSpPr>
                <a:spLocks/>
              </p:cNvSpPr>
              <p:nvPr/>
            </p:nvSpPr>
            <p:spPr bwMode="auto">
              <a:xfrm>
                <a:off x="4836835" y="1953881"/>
                <a:ext cx="204173" cy="269453"/>
              </a:xfrm>
              <a:custGeom>
                <a:avLst/>
                <a:gdLst>
                  <a:gd name="T0" fmla="*/ 52 w 123"/>
                  <a:gd name="T1" fmla="*/ 6 h 163"/>
                  <a:gd name="T2" fmla="*/ 71 w 123"/>
                  <a:gd name="T3" fmla="*/ 7 h 163"/>
                  <a:gd name="T4" fmla="*/ 115 w 123"/>
                  <a:gd name="T5" fmla="*/ 59 h 163"/>
                  <a:gd name="T6" fmla="*/ 115 w 123"/>
                  <a:gd name="T7" fmla="*/ 81 h 163"/>
                  <a:gd name="T8" fmla="*/ 84 w 123"/>
                  <a:gd name="T9" fmla="*/ 83 h 163"/>
                  <a:gd name="T10" fmla="*/ 113 w 123"/>
                  <a:gd name="T11" fmla="*/ 137 h 163"/>
                  <a:gd name="T12" fmla="*/ 65 w 123"/>
                  <a:gd name="T13" fmla="*/ 163 h 163"/>
                  <a:gd name="T14" fmla="*/ 36 w 123"/>
                  <a:gd name="T15" fmla="*/ 83 h 163"/>
                  <a:gd name="T16" fmla="*/ 0 w 123"/>
                  <a:gd name="T17" fmla="*/ 70 h 163"/>
                  <a:gd name="T18" fmla="*/ 21 w 123"/>
                  <a:gd name="T19" fmla="*/ 42 h 163"/>
                  <a:gd name="T20" fmla="*/ 52 w 123"/>
                  <a:gd name="T21" fmla="*/ 6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23" h="163">
                    <a:moveTo>
                      <a:pt x="52" y="6"/>
                    </a:moveTo>
                    <a:cubicBezTo>
                      <a:pt x="56" y="0"/>
                      <a:pt x="67" y="1"/>
                      <a:pt x="71" y="7"/>
                    </a:cubicBezTo>
                    <a:cubicBezTo>
                      <a:pt x="85" y="25"/>
                      <a:pt x="100" y="42"/>
                      <a:pt x="115" y="59"/>
                    </a:cubicBezTo>
                    <a:cubicBezTo>
                      <a:pt x="121" y="65"/>
                      <a:pt x="123" y="76"/>
                      <a:pt x="115" y="81"/>
                    </a:cubicBezTo>
                    <a:cubicBezTo>
                      <a:pt x="105" y="83"/>
                      <a:pt x="95" y="82"/>
                      <a:pt x="84" y="83"/>
                    </a:cubicBezTo>
                    <a:cubicBezTo>
                      <a:pt x="81" y="105"/>
                      <a:pt x="95" y="125"/>
                      <a:pt x="113" y="137"/>
                    </a:cubicBezTo>
                    <a:cubicBezTo>
                      <a:pt x="97" y="145"/>
                      <a:pt x="82" y="156"/>
                      <a:pt x="65" y="163"/>
                    </a:cubicBezTo>
                    <a:cubicBezTo>
                      <a:pt x="46" y="141"/>
                      <a:pt x="33" y="113"/>
                      <a:pt x="36" y="83"/>
                    </a:cubicBezTo>
                    <a:cubicBezTo>
                      <a:pt x="24" y="81"/>
                      <a:pt x="1" y="88"/>
                      <a:pt x="0" y="70"/>
                    </a:cubicBezTo>
                    <a:cubicBezTo>
                      <a:pt x="4" y="59"/>
                      <a:pt x="13" y="51"/>
                      <a:pt x="21" y="42"/>
                    </a:cubicBezTo>
                    <a:cubicBezTo>
                      <a:pt x="31" y="31"/>
                      <a:pt x="41" y="18"/>
                      <a:pt x="52" y="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51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6" name="Freeform 60"/>
              <p:cNvSpPr>
                <a:spLocks/>
              </p:cNvSpPr>
              <p:nvPr/>
            </p:nvSpPr>
            <p:spPr bwMode="auto">
              <a:xfrm>
                <a:off x="4900031" y="1951798"/>
                <a:ext cx="406263" cy="564601"/>
              </a:xfrm>
              <a:custGeom>
                <a:avLst/>
                <a:gdLst>
                  <a:gd name="T0" fmla="*/ 179 w 245"/>
                  <a:gd name="T1" fmla="*/ 4 h 341"/>
                  <a:gd name="T2" fmla="*/ 201 w 245"/>
                  <a:gd name="T3" fmla="*/ 16 h 341"/>
                  <a:gd name="T4" fmla="*/ 241 w 245"/>
                  <a:gd name="T5" fmla="*/ 64 h 341"/>
                  <a:gd name="T6" fmla="*/ 240 w 245"/>
                  <a:gd name="T7" fmla="*/ 81 h 341"/>
                  <a:gd name="T8" fmla="*/ 211 w 245"/>
                  <a:gd name="T9" fmla="*/ 84 h 341"/>
                  <a:gd name="T10" fmla="*/ 172 w 245"/>
                  <a:gd name="T11" fmla="*/ 169 h 341"/>
                  <a:gd name="T12" fmla="*/ 87 w 245"/>
                  <a:gd name="T13" fmla="*/ 221 h 341"/>
                  <a:gd name="T14" fmla="*/ 53 w 245"/>
                  <a:gd name="T15" fmla="*/ 250 h 341"/>
                  <a:gd name="T16" fmla="*/ 46 w 245"/>
                  <a:gd name="T17" fmla="*/ 339 h 341"/>
                  <a:gd name="T18" fmla="*/ 1 w 245"/>
                  <a:gd name="T19" fmla="*/ 340 h 341"/>
                  <a:gd name="T20" fmla="*/ 1 w 245"/>
                  <a:gd name="T21" fmla="*/ 267 h 341"/>
                  <a:gd name="T22" fmla="*/ 12 w 245"/>
                  <a:gd name="T23" fmla="*/ 225 h 341"/>
                  <a:gd name="T24" fmla="*/ 54 w 245"/>
                  <a:gd name="T25" fmla="*/ 184 h 341"/>
                  <a:gd name="T26" fmla="*/ 107 w 245"/>
                  <a:gd name="T27" fmla="*/ 152 h 341"/>
                  <a:gd name="T28" fmla="*/ 154 w 245"/>
                  <a:gd name="T29" fmla="*/ 115 h 341"/>
                  <a:gd name="T30" fmla="*/ 159 w 245"/>
                  <a:gd name="T31" fmla="*/ 84 h 341"/>
                  <a:gd name="T32" fmla="*/ 126 w 245"/>
                  <a:gd name="T33" fmla="*/ 78 h 341"/>
                  <a:gd name="T34" fmla="*/ 138 w 245"/>
                  <a:gd name="T35" fmla="*/ 51 h 341"/>
                  <a:gd name="T36" fmla="*/ 179 w 245"/>
                  <a:gd name="T37" fmla="*/ 4 h 3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45" h="341">
                    <a:moveTo>
                      <a:pt x="179" y="4"/>
                    </a:moveTo>
                    <a:cubicBezTo>
                      <a:pt x="189" y="0"/>
                      <a:pt x="195" y="10"/>
                      <a:pt x="201" y="16"/>
                    </a:cubicBezTo>
                    <a:cubicBezTo>
                      <a:pt x="214" y="32"/>
                      <a:pt x="229" y="47"/>
                      <a:pt x="241" y="64"/>
                    </a:cubicBezTo>
                    <a:cubicBezTo>
                      <a:pt x="245" y="69"/>
                      <a:pt x="244" y="77"/>
                      <a:pt x="240" y="81"/>
                    </a:cubicBezTo>
                    <a:cubicBezTo>
                      <a:pt x="231" y="85"/>
                      <a:pt x="221" y="83"/>
                      <a:pt x="211" y="84"/>
                    </a:cubicBezTo>
                    <a:cubicBezTo>
                      <a:pt x="209" y="115"/>
                      <a:pt x="199" y="149"/>
                      <a:pt x="172" y="169"/>
                    </a:cubicBezTo>
                    <a:cubicBezTo>
                      <a:pt x="145" y="187"/>
                      <a:pt x="115" y="203"/>
                      <a:pt x="87" y="221"/>
                    </a:cubicBezTo>
                    <a:cubicBezTo>
                      <a:pt x="75" y="229"/>
                      <a:pt x="59" y="235"/>
                      <a:pt x="53" y="250"/>
                    </a:cubicBezTo>
                    <a:cubicBezTo>
                      <a:pt x="42" y="278"/>
                      <a:pt x="50" y="310"/>
                      <a:pt x="46" y="339"/>
                    </a:cubicBezTo>
                    <a:cubicBezTo>
                      <a:pt x="31" y="341"/>
                      <a:pt x="16" y="341"/>
                      <a:pt x="1" y="340"/>
                    </a:cubicBezTo>
                    <a:cubicBezTo>
                      <a:pt x="0" y="316"/>
                      <a:pt x="1" y="291"/>
                      <a:pt x="1" y="267"/>
                    </a:cubicBezTo>
                    <a:cubicBezTo>
                      <a:pt x="1" y="252"/>
                      <a:pt x="3" y="237"/>
                      <a:pt x="12" y="225"/>
                    </a:cubicBezTo>
                    <a:cubicBezTo>
                      <a:pt x="25" y="210"/>
                      <a:pt x="41" y="198"/>
                      <a:pt x="54" y="184"/>
                    </a:cubicBezTo>
                    <a:cubicBezTo>
                      <a:pt x="71" y="171"/>
                      <a:pt x="90" y="164"/>
                      <a:pt x="107" y="152"/>
                    </a:cubicBezTo>
                    <a:cubicBezTo>
                      <a:pt x="123" y="140"/>
                      <a:pt x="144" y="133"/>
                      <a:pt x="154" y="115"/>
                    </a:cubicBezTo>
                    <a:cubicBezTo>
                      <a:pt x="159" y="105"/>
                      <a:pt x="163" y="94"/>
                      <a:pt x="159" y="84"/>
                    </a:cubicBezTo>
                    <a:cubicBezTo>
                      <a:pt x="148" y="82"/>
                      <a:pt x="135" y="86"/>
                      <a:pt x="126" y="78"/>
                    </a:cubicBezTo>
                    <a:cubicBezTo>
                      <a:pt x="122" y="67"/>
                      <a:pt x="132" y="59"/>
                      <a:pt x="138" y="51"/>
                    </a:cubicBezTo>
                    <a:cubicBezTo>
                      <a:pt x="152" y="36"/>
                      <a:pt x="164" y="18"/>
                      <a:pt x="179" y="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51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7" name="Freeform 61"/>
              <p:cNvSpPr>
                <a:spLocks/>
              </p:cNvSpPr>
              <p:nvPr/>
            </p:nvSpPr>
            <p:spPr bwMode="auto">
              <a:xfrm>
                <a:off x="5123649" y="2283058"/>
                <a:ext cx="119448" cy="233341"/>
              </a:xfrm>
              <a:custGeom>
                <a:avLst/>
                <a:gdLst>
                  <a:gd name="T0" fmla="*/ 0 w 72"/>
                  <a:gd name="T1" fmla="*/ 25 h 141"/>
                  <a:gd name="T2" fmla="*/ 42 w 72"/>
                  <a:gd name="T3" fmla="*/ 0 h 141"/>
                  <a:gd name="T4" fmla="*/ 71 w 72"/>
                  <a:gd name="T5" fmla="*/ 63 h 141"/>
                  <a:gd name="T6" fmla="*/ 71 w 72"/>
                  <a:gd name="T7" fmla="*/ 139 h 141"/>
                  <a:gd name="T8" fmla="*/ 23 w 72"/>
                  <a:gd name="T9" fmla="*/ 140 h 141"/>
                  <a:gd name="T10" fmla="*/ 22 w 72"/>
                  <a:gd name="T11" fmla="*/ 63 h 141"/>
                  <a:gd name="T12" fmla="*/ 0 w 72"/>
                  <a:gd name="T13" fmla="*/ 29 h 141"/>
                  <a:gd name="T14" fmla="*/ 0 w 72"/>
                  <a:gd name="T15" fmla="*/ 25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2" h="141">
                    <a:moveTo>
                      <a:pt x="0" y="25"/>
                    </a:moveTo>
                    <a:cubicBezTo>
                      <a:pt x="14" y="16"/>
                      <a:pt x="28" y="8"/>
                      <a:pt x="42" y="0"/>
                    </a:cubicBezTo>
                    <a:cubicBezTo>
                      <a:pt x="57" y="18"/>
                      <a:pt x="71" y="39"/>
                      <a:pt x="71" y="63"/>
                    </a:cubicBezTo>
                    <a:cubicBezTo>
                      <a:pt x="71" y="88"/>
                      <a:pt x="72" y="114"/>
                      <a:pt x="71" y="139"/>
                    </a:cubicBezTo>
                    <a:cubicBezTo>
                      <a:pt x="55" y="141"/>
                      <a:pt x="39" y="141"/>
                      <a:pt x="23" y="140"/>
                    </a:cubicBezTo>
                    <a:cubicBezTo>
                      <a:pt x="22" y="114"/>
                      <a:pt x="24" y="88"/>
                      <a:pt x="22" y="63"/>
                    </a:cubicBezTo>
                    <a:cubicBezTo>
                      <a:pt x="21" y="49"/>
                      <a:pt x="10" y="39"/>
                      <a:pt x="0" y="29"/>
                    </a:cubicBezTo>
                    <a:cubicBezTo>
                      <a:pt x="0" y="28"/>
                      <a:pt x="0" y="26"/>
                      <a:pt x="0" y="2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51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54" name="任意多边形 58"/>
            <p:cNvSpPr/>
            <p:nvPr/>
          </p:nvSpPr>
          <p:spPr>
            <a:xfrm rot="8278261">
              <a:off x="6167053" y="2627778"/>
              <a:ext cx="1533065" cy="1675203"/>
            </a:xfrm>
            <a:custGeom>
              <a:avLst/>
              <a:gdLst>
                <a:gd name="connsiteX0" fmla="*/ 0 w 1149799"/>
                <a:gd name="connsiteY0" fmla="*/ 681503 h 1256402"/>
                <a:gd name="connsiteX1" fmla="*/ 459037 w 1149799"/>
                <a:gd name="connsiteY1" fmla="*/ 118283 h 1256402"/>
                <a:gd name="connsiteX2" fmla="*/ 510975 w 1149799"/>
                <a:gd name="connsiteY2" fmla="*/ 113048 h 1256402"/>
                <a:gd name="connsiteX3" fmla="*/ 593014 w 1149799"/>
                <a:gd name="connsiteY3" fmla="*/ 0 h 1256402"/>
                <a:gd name="connsiteX4" fmla="*/ 677913 w 1149799"/>
                <a:gd name="connsiteY4" fmla="*/ 116988 h 1256402"/>
                <a:gd name="connsiteX5" fmla="*/ 690762 w 1149799"/>
                <a:gd name="connsiteY5" fmla="*/ 118283 h 1256402"/>
                <a:gd name="connsiteX6" fmla="*/ 1149799 w 1149799"/>
                <a:gd name="connsiteY6" fmla="*/ 681503 h 1256402"/>
                <a:gd name="connsiteX7" fmla="*/ 574900 w 1149799"/>
                <a:gd name="connsiteY7" fmla="*/ 1256402 h 1256402"/>
                <a:gd name="connsiteX8" fmla="*/ 0 w 1149799"/>
                <a:gd name="connsiteY8" fmla="*/ 681503 h 1256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49799" h="1256402">
                  <a:moveTo>
                    <a:pt x="0" y="681503"/>
                  </a:moveTo>
                  <a:cubicBezTo>
                    <a:pt x="0" y="403683"/>
                    <a:pt x="197065" y="171891"/>
                    <a:pt x="459037" y="118283"/>
                  </a:cubicBezTo>
                  <a:lnTo>
                    <a:pt x="510975" y="113048"/>
                  </a:lnTo>
                  <a:lnTo>
                    <a:pt x="593014" y="0"/>
                  </a:lnTo>
                  <a:lnTo>
                    <a:pt x="677913" y="116988"/>
                  </a:lnTo>
                  <a:lnTo>
                    <a:pt x="690762" y="118283"/>
                  </a:lnTo>
                  <a:cubicBezTo>
                    <a:pt x="952734" y="171891"/>
                    <a:pt x="1149799" y="403683"/>
                    <a:pt x="1149799" y="681503"/>
                  </a:cubicBezTo>
                  <a:cubicBezTo>
                    <a:pt x="1149799" y="999011"/>
                    <a:pt x="892408" y="1256402"/>
                    <a:pt x="574900" y="1256402"/>
                  </a:cubicBezTo>
                  <a:cubicBezTo>
                    <a:pt x="257391" y="1256402"/>
                    <a:pt x="0" y="999011"/>
                    <a:pt x="0" y="681503"/>
                  </a:cubicBezTo>
                  <a:close/>
                </a:path>
              </a:pathLst>
            </a:custGeom>
            <a:noFill/>
            <a:ln w="28575">
              <a:solidFill>
                <a:srgbClr val="4041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9" name="任意多边形 66"/>
            <p:cNvSpPr/>
            <p:nvPr/>
          </p:nvSpPr>
          <p:spPr>
            <a:xfrm rot="10800000">
              <a:off x="8196110" y="1726460"/>
              <a:ext cx="1450781" cy="1585289"/>
            </a:xfrm>
            <a:custGeom>
              <a:avLst/>
              <a:gdLst>
                <a:gd name="connsiteX0" fmla="*/ 0 w 1149799"/>
                <a:gd name="connsiteY0" fmla="*/ 681503 h 1256402"/>
                <a:gd name="connsiteX1" fmla="*/ 459037 w 1149799"/>
                <a:gd name="connsiteY1" fmla="*/ 118283 h 1256402"/>
                <a:gd name="connsiteX2" fmla="*/ 510975 w 1149799"/>
                <a:gd name="connsiteY2" fmla="*/ 113048 h 1256402"/>
                <a:gd name="connsiteX3" fmla="*/ 593014 w 1149799"/>
                <a:gd name="connsiteY3" fmla="*/ 0 h 1256402"/>
                <a:gd name="connsiteX4" fmla="*/ 677913 w 1149799"/>
                <a:gd name="connsiteY4" fmla="*/ 116988 h 1256402"/>
                <a:gd name="connsiteX5" fmla="*/ 690762 w 1149799"/>
                <a:gd name="connsiteY5" fmla="*/ 118283 h 1256402"/>
                <a:gd name="connsiteX6" fmla="*/ 1149799 w 1149799"/>
                <a:gd name="connsiteY6" fmla="*/ 681503 h 1256402"/>
                <a:gd name="connsiteX7" fmla="*/ 574900 w 1149799"/>
                <a:gd name="connsiteY7" fmla="*/ 1256402 h 1256402"/>
                <a:gd name="connsiteX8" fmla="*/ 0 w 1149799"/>
                <a:gd name="connsiteY8" fmla="*/ 681503 h 1256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49799" h="1256402">
                  <a:moveTo>
                    <a:pt x="0" y="681503"/>
                  </a:moveTo>
                  <a:cubicBezTo>
                    <a:pt x="0" y="403683"/>
                    <a:pt x="197065" y="171891"/>
                    <a:pt x="459037" y="118283"/>
                  </a:cubicBezTo>
                  <a:lnTo>
                    <a:pt x="510975" y="113048"/>
                  </a:lnTo>
                  <a:lnTo>
                    <a:pt x="593014" y="0"/>
                  </a:lnTo>
                  <a:lnTo>
                    <a:pt x="677913" y="116988"/>
                  </a:lnTo>
                  <a:lnTo>
                    <a:pt x="690762" y="118283"/>
                  </a:lnTo>
                  <a:cubicBezTo>
                    <a:pt x="952734" y="171891"/>
                    <a:pt x="1149799" y="403683"/>
                    <a:pt x="1149799" y="681503"/>
                  </a:cubicBezTo>
                  <a:cubicBezTo>
                    <a:pt x="1149799" y="999011"/>
                    <a:pt x="892408" y="1256402"/>
                    <a:pt x="574900" y="1256402"/>
                  </a:cubicBezTo>
                  <a:cubicBezTo>
                    <a:pt x="257391" y="1256402"/>
                    <a:pt x="0" y="999011"/>
                    <a:pt x="0" y="681503"/>
                  </a:cubicBezTo>
                  <a:close/>
                </a:path>
              </a:pathLst>
            </a:custGeom>
            <a:solidFill>
              <a:srgbClr val="BC1F26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421483" y="1099180"/>
            <a:ext cx="5467891" cy="4604239"/>
            <a:chOff x="763800" y="2499873"/>
            <a:chExt cx="4258808" cy="4604239"/>
          </a:xfrm>
        </p:grpSpPr>
        <p:sp>
          <p:nvSpPr>
            <p:cNvPr id="72" name="矩形 55"/>
            <p:cNvSpPr/>
            <p:nvPr/>
          </p:nvSpPr>
          <p:spPr>
            <a:xfrm>
              <a:off x="763800" y="2810629"/>
              <a:ext cx="4258808" cy="429348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lnSpc>
                  <a:spcPct val="130000"/>
                </a:lnSpc>
              </a:pPr>
              <a:r>
                <a:rPr lang="zh-CN" altLang="en-US" sz="1333" dirty="0" smtClean="0">
                  <a:solidFill>
                    <a:srgbClr val="40414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   </a:t>
              </a:r>
              <a:r>
                <a:rPr lang="zh-CN" altLang="en-US" sz="1400" dirty="0" smtClean="0">
                  <a:solidFill>
                    <a:srgbClr val="40414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后端采用的是</a:t>
              </a:r>
              <a:r>
                <a:rPr lang="en-US" altLang="zh-CN" sz="1400" dirty="0" smtClean="0">
                  <a:solidFill>
                    <a:srgbClr val="40414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Python</a:t>
              </a:r>
              <a:r>
                <a:rPr lang="zh-CN" altLang="en-US" sz="1400" dirty="0" smtClean="0">
                  <a:solidFill>
                    <a:srgbClr val="40414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</a:t>
              </a:r>
              <a:r>
                <a:rPr lang="en-US" altLang="zh-CN" sz="1400" dirty="0" smtClean="0">
                  <a:solidFill>
                    <a:srgbClr val="40414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Flask</a:t>
              </a:r>
              <a:r>
                <a:rPr lang="zh-CN" altLang="en-US" sz="1400" dirty="0" smtClean="0">
                  <a:solidFill>
                    <a:srgbClr val="40414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框架，数据库采用的是</a:t>
              </a:r>
              <a:r>
                <a:rPr lang="en-US" altLang="zh-CN" sz="1400" dirty="0" err="1" smtClean="0">
                  <a:solidFill>
                    <a:srgbClr val="40414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Mysql</a:t>
              </a:r>
              <a:r>
                <a:rPr lang="zh-CN" altLang="en-US" sz="1400" dirty="0" smtClean="0">
                  <a:solidFill>
                    <a:srgbClr val="40414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  <a:endParaRPr lang="en-US" altLang="zh-CN" sz="1400" dirty="0" smtClean="0">
                <a:solidFill>
                  <a:srgbClr val="40414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lvl="0">
                <a:lnSpc>
                  <a:spcPct val="130000"/>
                </a:lnSpc>
              </a:pPr>
              <a:r>
                <a:rPr lang="zh-CN" altLang="en-US" sz="1400" dirty="0" smtClean="0">
                  <a:solidFill>
                    <a:srgbClr val="40414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注册接口</a:t>
              </a:r>
              <a:endParaRPr lang="en-US" altLang="zh-CN" sz="1400" dirty="0" smtClean="0">
                <a:solidFill>
                  <a:srgbClr val="40414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lvl="0">
                <a:lnSpc>
                  <a:spcPct val="130000"/>
                </a:lnSpc>
              </a:pPr>
              <a:r>
                <a:rPr lang="en-US" altLang="zh-CN" sz="1400" dirty="0" smtClean="0">
                  <a:solidFill>
                    <a:srgbClr val="40414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hlinkClick r:id="rId3"/>
                </a:rPr>
                <a:t>http://47.97.214.2:8080/register</a:t>
              </a:r>
              <a:r>
                <a:rPr lang="en-US" altLang="zh-CN" sz="1400" dirty="0">
                  <a:solidFill>
                    <a:srgbClr val="40414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hlinkClick r:id="rId3"/>
                </a:rPr>
                <a:t>/?usr</a:t>
              </a:r>
              <a:r>
                <a:rPr lang="en-US" altLang="zh-CN" sz="1400" dirty="0" smtClean="0">
                  <a:solidFill>
                    <a:srgbClr val="40414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=</a:t>
              </a:r>
              <a:r>
                <a:rPr lang="zh-CN" altLang="en-US" sz="1400" dirty="0" smtClean="0">
                  <a:solidFill>
                    <a:srgbClr val="40414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用户名</a:t>
              </a:r>
              <a:r>
                <a:rPr lang="en-US" altLang="zh-CN" sz="1400" dirty="0" smtClean="0">
                  <a:solidFill>
                    <a:srgbClr val="40414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&amp;&amp;</a:t>
              </a:r>
              <a:r>
                <a:rPr lang="en-US" altLang="zh-CN" sz="1400" dirty="0" err="1" smtClean="0">
                  <a:solidFill>
                    <a:srgbClr val="40414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passwd</a:t>
              </a:r>
              <a:r>
                <a:rPr lang="en-US" altLang="zh-CN" sz="1400" dirty="0" smtClean="0">
                  <a:solidFill>
                    <a:srgbClr val="40414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=</a:t>
              </a:r>
              <a:r>
                <a:rPr lang="zh-CN" altLang="en-US" sz="1400" dirty="0" smtClean="0">
                  <a:solidFill>
                    <a:srgbClr val="40414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密码</a:t>
              </a:r>
              <a:endParaRPr lang="en-US" altLang="zh-CN" sz="1400" dirty="0" smtClean="0">
                <a:solidFill>
                  <a:srgbClr val="40414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lvl="0">
                <a:lnSpc>
                  <a:spcPct val="130000"/>
                </a:lnSpc>
              </a:pPr>
              <a:endParaRPr lang="en-US" altLang="zh-CN" sz="1400" dirty="0" smtClean="0">
                <a:solidFill>
                  <a:srgbClr val="40414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lvl="0">
                <a:lnSpc>
                  <a:spcPct val="130000"/>
                </a:lnSpc>
              </a:pPr>
              <a:endParaRPr lang="en-US" altLang="zh-CN" sz="1400" dirty="0">
                <a:solidFill>
                  <a:srgbClr val="40414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lvl="0">
                <a:lnSpc>
                  <a:spcPct val="130000"/>
                </a:lnSpc>
              </a:pPr>
              <a:endParaRPr lang="en-US" altLang="zh-CN" sz="1400" dirty="0" smtClean="0">
                <a:solidFill>
                  <a:srgbClr val="40414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lvl="0">
                <a:lnSpc>
                  <a:spcPct val="130000"/>
                </a:lnSpc>
              </a:pPr>
              <a:endParaRPr lang="en-US" altLang="zh-CN" sz="1400" dirty="0">
                <a:solidFill>
                  <a:srgbClr val="40414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lvl="0">
                <a:lnSpc>
                  <a:spcPct val="130000"/>
                </a:lnSpc>
              </a:pPr>
              <a:endParaRPr lang="en-US" altLang="zh-CN" sz="1400" dirty="0" smtClean="0">
                <a:solidFill>
                  <a:srgbClr val="40414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lvl="0">
                <a:lnSpc>
                  <a:spcPct val="130000"/>
                </a:lnSpc>
              </a:pPr>
              <a:r>
                <a:rPr lang="zh-CN" altLang="en-US" sz="1400" dirty="0" smtClean="0">
                  <a:solidFill>
                    <a:srgbClr val="40414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登录接口</a:t>
              </a:r>
              <a:endParaRPr lang="en-US" altLang="zh-CN" sz="1400" dirty="0" smtClean="0">
                <a:solidFill>
                  <a:srgbClr val="40414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lvl="0">
                <a:lnSpc>
                  <a:spcPct val="130000"/>
                </a:lnSpc>
              </a:pPr>
              <a:r>
                <a:rPr lang="en-US" altLang="zh-CN" sz="1400" dirty="0">
                  <a:solidFill>
                    <a:srgbClr val="40414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hlinkClick r:id="rId4"/>
                </a:rPr>
                <a:t>http</a:t>
              </a:r>
              <a:r>
                <a:rPr lang="en-US" altLang="zh-CN" sz="1400" dirty="0" smtClean="0">
                  <a:solidFill>
                    <a:srgbClr val="40414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hlinkClick r:id="rId4"/>
                </a:rPr>
                <a:t>://</a:t>
              </a:r>
              <a:r>
                <a:rPr lang="en-US" altLang="zh-CN" sz="1400" dirty="0">
                  <a:solidFill>
                    <a:srgbClr val="40414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hlinkClick r:id="rId3"/>
                </a:rPr>
                <a:t>47.97.214.2:8080</a:t>
              </a:r>
              <a:r>
                <a:rPr lang="en-US" altLang="zh-CN" sz="1400" dirty="0" smtClean="0">
                  <a:solidFill>
                    <a:srgbClr val="40414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hlinkClick r:id="rId4"/>
                </a:rPr>
                <a:t>/login</a:t>
              </a:r>
              <a:r>
                <a:rPr lang="en-US" altLang="zh-CN" sz="1400" dirty="0">
                  <a:solidFill>
                    <a:srgbClr val="40414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hlinkClick r:id="rId4"/>
                </a:rPr>
                <a:t>/?usr</a:t>
              </a:r>
              <a:r>
                <a:rPr lang="en-US" altLang="zh-CN" sz="1400" dirty="0" smtClean="0">
                  <a:solidFill>
                    <a:srgbClr val="40414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=</a:t>
              </a:r>
              <a:r>
                <a:rPr lang="zh-CN" altLang="en-US" sz="1400" dirty="0" smtClean="0">
                  <a:solidFill>
                    <a:srgbClr val="40414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用户名</a:t>
              </a:r>
              <a:r>
                <a:rPr lang="en-US" altLang="zh-CN" sz="1400" dirty="0" smtClean="0">
                  <a:solidFill>
                    <a:srgbClr val="40414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&amp;&amp;</a:t>
              </a:r>
              <a:r>
                <a:rPr lang="en-US" altLang="zh-CN" sz="1400" dirty="0" err="1" smtClean="0">
                  <a:solidFill>
                    <a:srgbClr val="40414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passwd</a:t>
              </a:r>
              <a:r>
                <a:rPr lang="en-US" altLang="zh-CN" sz="1400" dirty="0" smtClean="0">
                  <a:solidFill>
                    <a:srgbClr val="40414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=</a:t>
              </a:r>
              <a:r>
                <a:rPr lang="zh-CN" altLang="en-US" sz="1400" dirty="0" smtClean="0">
                  <a:solidFill>
                    <a:srgbClr val="40414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密码</a:t>
              </a:r>
              <a:endParaRPr lang="en-US" altLang="zh-CN" sz="1400" dirty="0" smtClean="0">
                <a:solidFill>
                  <a:srgbClr val="40414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lvl="0">
                <a:lnSpc>
                  <a:spcPct val="130000"/>
                </a:lnSpc>
              </a:pPr>
              <a:endParaRPr lang="en-US" altLang="zh-CN" sz="1400" dirty="0" smtClean="0">
                <a:solidFill>
                  <a:srgbClr val="40414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lvl="0">
                <a:lnSpc>
                  <a:spcPct val="130000"/>
                </a:lnSpc>
              </a:pPr>
              <a:endParaRPr lang="en-US" altLang="zh-CN" sz="1400" dirty="0" smtClean="0">
                <a:solidFill>
                  <a:srgbClr val="40414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lvl="0">
                <a:lnSpc>
                  <a:spcPct val="130000"/>
                </a:lnSpc>
              </a:pPr>
              <a:endParaRPr lang="en-US" altLang="zh-CN" sz="1400" dirty="0" smtClean="0">
                <a:solidFill>
                  <a:srgbClr val="40414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lvl="0">
                <a:lnSpc>
                  <a:spcPct val="130000"/>
                </a:lnSpc>
              </a:pPr>
              <a:endParaRPr lang="en-US" altLang="zh-CN" sz="1400" dirty="0">
                <a:solidFill>
                  <a:srgbClr val="40414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lvl="0">
                <a:lnSpc>
                  <a:spcPct val="130000"/>
                </a:lnSpc>
              </a:pPr>
              <a:endParaRPr lang="en-US" altLang="zh-CN" sz="1400" dirty="0" smtClean="0">
                <a:solidFill>
                  <a:srgbClr val="40414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0" name="矩形 79"/>
            <p:cNvSpPr/>
            <p:nvPr/>
          </p:nvSpPr>
          <p:spPr>
            <a:xfrm>
              <a:off x="818838" y="2499873"/>
              <a:ext cx="184731" cy="44627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endParaRPr lang="zh-CN" altLang="zh-CN" sz="2300" dirty="0">
                <a:solidFill>
                  <a:srgbClr val="40414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1483" y="2466142"/>
            <a:ext cx="5639289" cy="100592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1483" y="4540696"/>
            <a:ext cx="5502117" cy="1013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216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7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>
            <a:off x="0" y="0"/>
            <a:ext cx="3828141" cy="1138739"/>
            <a:chOff x="0" y="0"/>
            <a:chExt cx="3828141" cy="1138739"/>
          </a:xfrm>
        </p:grpSpPr>
        <p:sp>
          <p:nvSpPr>
            <p:cNvPr id="20" name="文本框 19"/>
            <p:cNvSpPr txBox="1"/>
            <p:nvPr/>
          </p:nvSpPr>
          <p:spPr>
            <a:xfrm>
              <a:off x="1155615" y="276965"/>
              <a:ext cx="2672526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5000" spc="-150" dirty="0" smtClean="0">
                  <a:solidFill>
                    <a:srgbClr val="BC1F26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已有成果</a:t>
              </a:r>
              <a:endParaRPr lang="zh-CN" altLang="en-US" sz="5000" spc="-150" dirty="0">
                <a:solidFill>
                  <a:srgbClr val="BC1F26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grpSp>
          <p:nvGrpSpPr>
            <p:cNvPr id="21" name="组合 20"/>
            <p:cNvGrpSpPr/>
            <p:nvPr/>
          </p:nvGrpSpPr>
          <p:grpSpPr>
            <a:xfrm>
              <a:off x="0" y="0"/>
              <a:ext cx="1061356" cy="1061356"/>
              <a:chOff x="-276965" y="-276965"/>
              <a:chExt cx="1061356" cy="1061356"/>
            </a:xfrm>
          </p:grpSpPr>
          <p:sp>
            <p:nvSpPr>
              <p:cNvPr id="22" name="矩形 21"/>
              <p:cNvSpPr/>
              <p:nvPr/>
            </p:nvSpPr>
            <p:spPr>
              <a:xfrm>
                <a:off x="-276965" y="-276965"/>
                <a:ext cx="276965" cy="276965"/>
              </a:xfrm>
              <a:prstGeom prst="rect">
                <a:avLst/>
              </a:prstGeom>
              <a:solidFill>
                <a:srgbClr val="40414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DCD5CB"/>
                  </a:solidFill>
                </a:endParaRPr>
              </a:p>
            </p:txBody>
          </p:sp>
          <p:sp>
            <p:nvSpPr>
              <p:cNvPr id="23" name="矩形 22"/>
              <p:cNvSpPr/>
              <p:nvPr/>
            </p:nvSpPr>
            <p:spPr>
              <a:xfrm>
                <a:off x="0" y="0"/>
                <a:ext cx="784391" cy="784391"/>
              </a:xfrm>
              <a:prstGeom prst="rect">
                <a:avLst/>
              </a:prstGeom>
              <a:solidFill>
                <a:srgbClr val="BC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4" name="组合 23"/>
              <p:cNvGrpSpPr/>
              <p:nvPr/>
            </p:nvGrpSpPr>
            <p:grpSpPr>
              <a:xfrm>
                <a:off x="50260" y="144362"/>
                <a:ext cx="678669" cy="515286"/>
                <a:chOff x="12380459" y="4917004"/>
                <a:chExt cx="1543050" cy="1171575"/>
              </a:xfrm>
              <a:solidFill>
                <a:srgbClr val="DCD6CC"/>
              </a:solidFill>
            </p:grpSpPr>
            <p:sp>
              <p:nvSpPr>
                <p:cNvPr id="25" name="Freeform 5"/>
                <p:cNvSpPr>
                  <a:spLocks/>
                </p:cNvSpPr>
                <p:nvPr/>
              </p:nvSpPr>
              <p:spPr bwMode="auto">
                <a:xfrm>
                  <a:off x="12380459" y="4917004"/>
                  <a:ext cx="1528763" cy="754063"/>
                </a:xfrm>
                <a:custGeom>
                  <a:avLst/>
                  <a:gdLst>
                    <a:gd name="T0" fmla="*/ 2114 w 4228"/>
                    <a:gd name="T1" fmla="*/ 0 h 2085"/>
                    <a:gd name="T2" fmla="*/ 4228 w 4228"/>
                    <a:gd name="T3" fmla="*/ 919 h 2085"/>
                    <a:gd name="T4" fmla="*/ 2114 w 4228"/>
                    <a:gd name="T5" fmla="*/ 2085 h 2085"/>
                    <a:gd name="T6" fmla="*/ 0 w 4228"/>
                    <a:gd name="T7" fmla="*/ 919 h 2085"/>
                    <a:gd name="T8" fmla="*/ 2114 w 4228"/>
                    <a:gd name="T9" fmla="*/ 0 h 20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28" h="2085">
                      <a:moveTo>
                        <a:pt x="2114" y="0"/>
                      </a:moveTo>
                      <a:lnTo>
                        <a:pt x="4228" y="919"/>
                      </a:lnTo>
                      <a:lnTo>
                        <a:pt x="2114" y="2085"/>
                      </a:lnTo>
                      <a:lnTo>
                        <a:pt x="0" y="919"/>
                      </a:lnTo>
                      <a:lnTo>
                        <a:pt x="211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6" name="Freeform 6"/>
                <p:cNvSpPr>
                  <a:spLocks/>
                </p:cNvSpPr>
                <p:nvPr/>
              </p:nvSpPr>
              <p:spPr bwMode="auto">
                <a:xfrm>
                  <a:off x="12594771" y="5525016"/>
                  <a:ext cx="1120775" cy="563563"/>
                </a:xfrm>
                <a:custGeom>
                  <a:avLst/>
                  <a:gdLst>
                    <a:gd name="T0" fmla="*/ 383 w 3102"/>
                    <a:gd name="T1" fmla="*/ 0 h 1556"/>
                    <a:gd name="T2" fmla="*/ 1541 w 3102"/>
                    <a:gd name="T3" fmla="*/ 652 h 1556"/>
                    <a:gd name="T4" fmla="*/ 2704 w 3102"/>
                    <a:gd name="T5" fmla="*/ 0 h 1556"/>
                    <a:gd name="T6" fmla="*/ 3102 w 3102"/>
                    <a:gd name="T7" fmla="*/ 760 h 1556"/>
                    <a:gd name="T8" fmla="*/ 1541 w 3102"/>
                    <a:gd name="T9" fmla="*/ 1556 h 1556"/>
                    <a:gd name="T10" fmla="*/ 0 w 3102"/>
                    <a:gd name="T11" fmla="*/ 755 h 1556"/>
                    <a:gd name="T12" fmla="*/ 383 w 3102"/>
                    <a:gd name="T13" fmla="*/ 0 h 15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102" h="1556">
                      <a:moveTo>
                        <a:pt x="383" y="0"/>
                      </a:moveTo>
                      <a:lnTo>
                        <a:pt x="1541" y="652"/>
                      </a:lnTo>
                      <a:lnTo>
                        <a:pt x="2704" y="0"/>
                      </a:lnTo>
                      <a:lnTo>
                        <a:pt x="3102" y="760"/>
                      </a:lnTo>
                      <a:lnTo>
                        <a:pt x="1541" y="1556"/>
                      </a:lnTo>
                      <a:lnTo>
                        <a:pt x="0" y="755"/>
                      </a:lnTo>
                      <a:lnTo>
                        <a:pt x="38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7" name="Rectangle 7"/>
                <p:cNvSpPr>
                  <a:spLocks noChangeArrowheads="1"/>
                </p:cNvSpPr>
                <p:nvPr/>
              </p:nvSpPr>
              <p:spPr bwMode="auto">
                <a:xfrm>
                  <a:off x="13848896" y="5253554"/>
                  <a:ext cx="28575" cy="141288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8" name="Freeform 8"/>
                <p:cNvSpPr>
                  <a:spLocks/>
                </p:cNvSpPr>
                <p:nvPr/>
              </p:nvSpPr>
              <p:spPr bwMode="auto">
                <a:xfrm>
                  <a:off x="13801271" y="5417066"/>
                  <a:ext cx="122238" cy="587375"/>
                </a:xfrm>
                <a:custGeom>
                  <a:avLst/>
                  <a:gdLst>
                    <a:gd name="T0" fmla="*/ 0 w 339"/>
                    <a:gd name="T1" fmla="*/ 1623 h 1623"/>
                    <a:gd name="T2" fmla="*/ 339 w 339"/>
                    <a:gd name="T3" fmla="*/ 1623 h 1623"/>
                    <a:gd name="T4" fmla="*/ 239 w 339"/>
                    <a:gd name="T5" fmla="*/ 0 h 1623"/>
                    <a:gd name="T6" fmla="*/ 100 w 339"/>
                    <a:gd name="T7" fmla="*/ 0 h 1623"/>
                    <a:gd name="T8" fmla="*/ 0 w 339"/>
                    <a:gd name="T9" fmla="*/ 1623 h 16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39" h="1623">
                      <a:moveTo>
                        <a:pt x="0" y="1623"/>
                      </a:moveTo>
                      <a:lnTo>
                        <a:pt x="339" y="1623"/>
                      </a:lnTo>
                      <a:lnTo>
                        <a:pt x="239" y="0"/>
                      </a:lnTo>
                      <a:lnTo>
                        <a:pt x="100" y="0"/>
                      </a:lnTo>
                      <a:lnTo>
                        <a:pt x="0" y="162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</p:grpSp>
      <p:grpSp>
        <p:nvGrpSpPr>
          <p:cNvPr id="3" name="组合 2"/>
          <p:cNvGrpSpPr/>
          <p:nvPr/>
        </p:nvGrpSpPr>
        <p:grpSpPr>
          <a:xfrm>
            <a:off x="6603022" y="1726460"/>
            <a:ext cx="5336932" cy="5141824"/>
            <a:chOff x="5621670" y="1726460"/>
            <a:chExt cx="5951640" cy="5519891"/>
          </a:xfrm>
        </p:grpSpPr>
        <p:sp>
          <p:nvSpPr>
            <p:cNvPr id="34" name="Freeform 112"/>
            <p:cNvSpPr>
              <a:spLocks/>
            </p:cNvSpPr>
            <p:nvPr/>
          </p:nvSpPr>
          <p:spPr bwMode="auto">
            <a:xfrm flipH="1">
              <a:off x="7472272" y="3617583"/>
              <a:ext cx="2909755" cy="3628768"/>
            </a:xfrm>
            <a:custGeom>
              <a:avLst/>
              <a:gdLst>
                <a:gd name="T0" fmla="*/ 219 w 219"/>
                <a:gd name="T1" fmla="*/ 273 h 273"/>
                <a:gd name="T2" fmla="*/ 0 w 219"/>
                <a:gd name="T3" fmla="*/ 273 h 273"/>
                <a:gd name="T4" fmla="*/ 51 w 219"/>
                <a:gd name="T5" fmla="*/ 131 h 273"/>
                <a:gd name="T6" fmla="*/ 31 w 219"/>
                <a:gd name="T7" fmla="*/ 99 h 273"/>
                <a:gd name="T8" fmla="*/ 92 w 219"/>
                <a:gd name="T9" fmla="*/ 0 h 273"/>
                <a:gd name="T10" fmla="*/ 132 w 219"/>
                <a:gd name="T11" fmla="*/ 3 h 273"/>
                <a:gd name="T12" fmla="*/ 193 w 219"/>
                <a:gd name="T13" fmla="*/ 66 h 273"/>
                <a:gd name="T14" fmla="*/ 193 w 219"/>
                <a:gd name="T15" fmla="*/ 73 h 273"/>
                <a:gd name="T16" fmla="*/ 195 w 219"/>
                <a:gd name="T17" fmla="*/ 86 h 273"/>
                <a:gd name="T18" fmla="*/ 211 w 219"/>
                <a:gd name="T19" fmla="*/ 105 h 273"/>
                <a:gd name="T20" fmla="*/ 207 w 219"/>
                <a:gd name="T21" fmla="*/ 120 h 273"/>
                <a:gd name="T22" fmla="*/ 200 w 219"/>
                <a:gd name="T23" fmla="*/ 127 h 273"/>
                <a:gd name="T24" fmla="*/ 201 w 219"/>
                <a:gd name="T25" fmla="*/ 133 h 273"/>
                <a:gd name="T26" fmla="*/ 200 w 219"/>
                <a:gd name="T27" fmla="*/ 137 h 273"/>
                <a:gd name="T28" fmla="*/ 197 w 219"/>
                <a:gd name="T29" fmla="*/ 141 h 273"/>
                <a:gd name="T30" fmla="*/ 197 w 219"/>
                <a:gd name="T31" fmla="*/ 146 h 273"/>
                <a:gd name="T32" fmla="*/ 196 w 219"/>
                <a:gd name="T33" fmla="*/ 149 h 273"/>
                <a:gd name="T34" fmla="*/ 192 w 219"/>
                <a:gd name="T35" fmla="*/ 152 h 273"/>
                <a:gd name="T36" fmla="*/ 191 w 219"/>
                <a:gd name="T37" fmla="*/ 156 h 273"/>
                <a:gd name="T38" fmla="*/ 178 w 219"/>
                <a:gd name="T39" fmla="*/ 179 h 273"/>
                <a:gd name="T40" fmla="*/ 154 w 219"/>
                <a:gd name="T41" fmla="*/ 200 h 273"/>
                <a:gd name="T42" fmla="*/ 219 w 219"/>
                <a:gd name="T43" fmla="*/ 273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19" h="273">
                  <a:moveTo>
                    <a:pt x="219" y="273"/>
                  </a:moveTo>
                  <a:cubicBezTo>
                    <a:pt x="0" y="273"/>
                    <a:pt x="0" y="273"/>
                    <a:pt x="0" y="273"/>
                  </a:cubicBezTo>
                  <a:cubicBezTo>
                    <a:pt x="11" y="240"/>
                    <a:pt x="105" y="193"/>
                    <a:pt x="51" y="131"/>
                  </a:cubicBezTo>
                  <a:cubicBezTo>
                    <a:pt x="42" y="121"/>
                    <a:pt x="34" y="111"/>
                    <a:pt x="31" y="99"/>
                  </a:cubicBezTo>
                  <a:cubicBezTo>
                    <a:pt x="18" y="44"/>
                    <a:pt x="40" y="4"/>
                    <a:pt x="92" y="0"/>
                  </a:cubicBezTo>
                  <a:cubicBezTo>
                    <a:pt x="105" y="0"/>
                    <a:pt x="118" y="0"/>
                    <a:pt x="132" y="3"/>
                  </a:cubicBezTo>
                  <a:cubicBezTo>
                    <a:pt x="170" y="9"/>
                    <a:pt x="187" y="27"/>
                    <a:pt x="193" y="66"/>
                  </a:cubicBezTo>
                  <a:cubicBezTo>
                    <a:pt x="194" y="69"/>
                    <a:pt x="194" y="72"/>
                    <a:pt x="193" y="73"/>
                  </a:cubicBezTo>
                  <a:cubicBezTo>
                    <a:pt x="192" y="79"/>
                    <a:pt x="192" y="82"/>
                    <a:pt x="195" y="86"/>
                  </a:cubicBezTo>
                  <a:cubicBezTo>
                    <a:pt x="200" y="92"/>
                    <a:pt x="206" y="99"/>
                    <a:pt x="211" y="105"/>
                  </a:cubicBezTo>
                  <a:cubicBezTo>
                    <a:pt x="216" y="112"/>
                    <a:pt x="215" y="117"/>
                    <a:pt x="207" y="120"/>
                  </a:cubicBezTo>
                  <a:cubicBezTo>
                    <a:pt x="206" y="120"/>
                    <a:pt x="200" y="120"/>
                    <a:pt x="200" y="127"/>
                  </a:cubicBezTo>
                  <a:cubicBezTo>
                    <a:pt x="201" y="133"/>
                    <a:pt x="201" y="133"/>
                    <a:pt x="201" y="133"/>
                  </a:cubicBezTo>
                  <a:cubicBezTo>
                    <a:pt x="201" y="135"/>
                    <a:pt x="201" y="136"/>
                    <a:pt x="200" y="137"/>
                  </a:cubicBezTo>
                  <a:cubicBezTo>
                    <a:pt x="197" y="141"/>
                    <a:pt x="197" y="141"/>
                    <a:pt x="197" y="141"/>
                  </a:cubicBezTo>
                  <a:cubicBezTo>
                    <a:pt x="197" y="146"/>
                    <a:pt x="197" y="146"/>
                    <a:pt x="197" y="146"/>
                  </a:cubicBezTo>
                  <a:cubicBezTo>
                    <a:pt x="197" y="147"/>
                    <a:pt x="197" y="148"/>
                    <a:pt x="196" y="149"/>
                  </a:cubicBezTo>
                  <a:cubicBezTo>
                    <a:pt x="192" y="152"/>
                    <a:pt x="192" y="152"/>
                    <a:pt x="192" y="152"/>
                  </a:cubicBezTo>
                  <a:cubicBezTo>
                    <a:pt x="191" y="153"/>
                    <a:pt x="191" y="154"/>
                    <a:pt x="191" y="156"/>
                  </a:cubicBezTo>
                  <a:cubicBezTo>
                    <a:pt x="195" y="169"/>
                    <a:pt x="192" y="177"/>
                    <a:pt x="178" y="179"/>
                  </a:cubicBezTo>
                  <a:cubicBezTo>
                    <a:pt x="166" y="182"/>
                    <a:pt x="155" y="187"/>
                    <a:pt x="154" y="200"/>
                  </a:cubicBezTo>
                  <a:cubicBezTo>
                    <a:pt x="151" y="233"/>
                    <a:pt x="191" y="255"/>
                    <a:pt x="219" y="273"/>
                  </a:cubicBezTo>
                  <a:close/>
                </a:path>
              </a:pathLst>
            </a:custGeom>
            <a:solidFill>
              <a:srgbClr val="404146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35" name="组 37"/>
            <p:cNvGrpSpPr/>
            <p:nvPr/>
          </p:nvGrpSpPr>
          <p:grpSpPr>
            <a:xfrm>
              <a:off x="8751285" y="3986830"/>
              <a:ext cx="753604" cy="752100"/>
              <a:chOff x="6467617" y="2698859"/>
              <a:chExt cx="565203" cy="564075"/>
            </a:xfrm>
          </p:grpSpPr>
          <p:sp>
            <p:nvSpPr>
              <p:cNvPr id="36" name="Freeform 15"/>
              <p:cNvSpPr>
                <a:spLocks/>
              </p:cNvSpPr>
              <p:nvPr/>
            </p:nvSpPr>
            <p:spPr bwMode="auto">
              <a:xfrm>
                <a:off x="6555789" y="2698859"/>
                <a:ext cx="477031" cy="564075"/>
              </a:xfrm>
              <a:custGeom>
                <a:avLst/>
                <a:gdLst>
                  <a:gd name="T0" fmla="*/ 150 w 178"/>
                  <a:gd name="T1" fmla="*/ 0 h 211"/>
                  <a:gd name="T2" fmla="*/ 106 w 178"/>
                  <a:gd name="T3" fmla="*/ 0 h 211"/>
                  <a:gd name="T4" fmla="*/ 106 w 178"/>
                  <a:gd name="T5" fmla="*/ 14 h 211"/>
                  <a:gd name="T6" fmla="*/ 132 w 178"/>
                  <a:gd name="T7" fmla="*/ 14 h 211"/>
                  <a:gd name="T8" fmla="*/ 132 w 178"/>
                  <a:gd name="T9" fmla="*/ 33 h 211"/>
                  <a:gd name="T10" fmla="*/ 3 w 178"/>
                  <a:gd name="T11" fmla="*/ 33 h 211"/>
                  <a:gd name="T12" fmla="*/ 3 w 178"/>
                  <a:gd name="T13" fmla="*/ 33 h 211"/>
                  <a:gd name="T14" fmla="*/ 0 w 178"/>
                  <a:gd name="T15" fmla="*/ 33 h 211"/>
                  <a:gd name="T16" fmla="*/ 0 w 178"/>
                  <a:gd name="T17" fmla="*/ 79 h 211"/>
                  <a:gd name="T18" fmla="*/ 14 w 178"/>
                  <a:gd name="T19" fmla="*/ 79 h 211"/>
                  <a:gd name="T20" fmla="*/ 14 w 178"/>
                  <a:gd name="T21" fmla="*/ 47 h 211"/>
                  <a:gd name="T22" fmla="*/ 66 w 178"/>
                  <a:gd name="T23" fmla="*/ 47 h 211"/>
                  <a:gd name="T24" fmla="*/ 66 w 178"/>
                  <a:gd name="T25" fmla="*/ 131 h 211"/>
                  <a:gd name="T26" fmla="*/ 0 w 178"/>
                  <a:gd name="T27" fmla="*/ 131 h 211"/>
                  <a:gd name="T28" fmla="*/ 0 w 178"/>
                  <a:gd name="T29" fmla="*/ 145 h 211"/>
                  <a:gd name="T30" fmla="*/ 80 w 178"/>
                  <a:gd name="T31" fmla="*/ 145 h 211"/>
                  <a:gd name="T32" fmla="*/ 80 w 178"/>
                  <a:gd name="T33" fmla="*/ 47 h 211"/>
                  <a:gd name="T34" fmla="*/ 146 w 178"/>
                  <a:gd name="T35" fmla="*/ 47 h 211"/>
                  <a:gd name="T36" fmla="*/ 146 w 178"/>
                  <a:gd name="T37" fmla="*/ 14 h 211"/>
                  <a:gd name="T38" fmla="*/ 150 w 178"/>
                  <a:gd name="T39" fmla="*/ 14 h 211"/>
                  <a:gd name="T40" fmla="*/ 164 w 178"/>
                  <a:gd name="T41" fmla="*/ 28 h 211"/>
                  <a:gd name="T42" fmla="*/ 164 w 178"/>
                  <a:gd name="T43" fmla="*/ 98 h 211"/>
                  <a:gd name="T44" fmla="*/ 99 w 178"/>
                  <a:gd name="T45" fmla="*/ 98 h 211"/>
                  <a:gd name="T46" fmla="*/ 99 w 178"/>
                  <a:gd name="T47" fmla="*/ 99 h 211"/>
                  <a:gd name="T48" fmla="*/ 99 w 178"/>
                  <a:gd name="T49" fmla="*/ 99 h 211"/>
                  <a:gd name="T50" fmla="*/ 99 w 178"/>
                  <a:gd name="T51" fmla="*/ 164 h 211"/>
                  <a:gd name="T52" fmla="*/ 0 w 178"/>
                  <a:gd name="T53" fmla="*/ 164 h 211"/>
                  <a:gd name="T54" fmla="*/ 0 w 178"/>
                  <a:gd name="T55" fmla="*/ 178 h 211"/>
                  <a:gd name="T56" fmla="*/ 146 w 178"/>
                  <a:gd name="T57" fmla="*/ 178 h 211"/>
                  <a:gd name="T58" fmla="*/ 146 w 178"/>
                  <a:gd name="T59" fmla="*/ 131 h 211"/>
                  <a:gd name="T60" fmla="*/ 132 w 178"/>
                  <a:gd name="T61" fmla="*/ 131 h 211"/>
                  <a:gd name="T62" fmla="*/ 132 w 178"/>
                  <a:gd name="T63" fmla="*/ 164 h 211"/>
                  <a:gd name="T64" fmla="*/ 113 w 178"/>
                  <a:gd name="T65" fmla="*/ 164 h 211"/>
                  <a:gd name="T66" fmla="*/ 113 w 178"/>
                  <a:gd name="T67" fmla="*/ 112 h 211"/>
                  <a:gd name="T68" fmla="*/ 164 w 178"/>
                  <a:gd name="T69" fmla="*/ 112 h 211"/>
                  <a:gd name="T70" fmla="*/ 164 w 178"/>
                  <a:gd name="T71" fmla="*/ 183 h 211"/>
                  <a:gd name="T72" fmla="*/ 150 w 178"/>
                  <a:gd name="T73" fmla="*/ 197 h 211"/>
                  <a:gd name="T74" fmla="*/ 59 w 178"/>
                  <a:gd name="T75" fmla="*/ 197 h 211"/>
                  <a:gd name="T76" fmla="*/ 59 w 178"/>
                  <a:gd name="T77" fmla="*/ 211 h 211"/>
                  <a:gd name="T78" fmla="*/ 150 w 178"/>
                  <a:gd name="T79" fmla="*/ 211 h 211"/>
                  <a:gd name="T80" fmla="*/ 178 w 178"/>
                  <a:gd name="T81" fmla="*/ 183 h 211"/>
                  <a:gd name="T82" fmla="*/ 178 w 178"/>
                  <a:gd name="T83" fmla="*/ 28 h 211"/>
                  <a:gd name="T84" fmla="*/ 150 w 178"/>
                  <a:gd name="T85" fmla="*/ 0 h 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78" h="211">
                    <a:moveTo>
                      <a:pt x="150" y="0"/>
                    </a:moveTo>
                    <a:cubicBezTo>
                      <a:pt x="106" y="0"/>
                      <a:pt x="106" y="0"/>
                      <a:pt x="106" y="0"/>
                    </a:cubicBezTo>
                    <a:cubicBezTo>
                      <a:pt x="106" y="14"/>
                      <a:pt x="106" y="14"/>
                      <a:pt x="106" y="14"/>
                    </a:cubicBezTo>
                    <a:cubicBezTo>
                      <a:pt x="132" y="14"/>
                      <a:pt x="132" y="14"/>
                      <a:pt x="132" y="14"/>
                    </a:cubicBezTo>
                    <a:cubicBezTo>
                      <a:pt x="132" y="33"/>
                      <a:pt x="132" y="33"/>
                      <a:pt x="132" y="33"/>
                    </a:cubicBezTo>
                    <a:cubicBezTo>
                      <a:pt x="3" y="33"/>
                      <a:pt x="3" y="33"/>
                      <a:pt x="3" y="33"/>
                    </a:cubicBezTo>
                    <a:cubicBezTo>
                      <a:pt x="3" y="33"/>
                      <a:pt x="3" y="33"/>
                      <a:pt x="3" y="33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14" y="79"/>
                      <a:pt x="14" y="79"/>
                      <a:pt x="14" y="79"/>
                    </a:cubicBezTo>
                    <a:cubicBezTo>
                      <a:pt x="14" y="47"/>
                      <a:pt x="14" y="47"/>
                      <a:pt x="14" y="47"/>
                    </a:cubicBezTo>
                    <a:cubicBezTo>
                      <a:pt x="66" y="47"/>
                      <a:pt x="66" y="47"/>
                      <a:pt x="66" y="47"/>
                    </a:cubicBezTo>
                    <a:cubicBezTo>
                      <a:pt x="66" y="131"/>
                      <a:pt x="66" y="131"/>
                      <a:pt x="66" y="131"/>
                    </a:cubicBezTo>
                    <a:cubicBezTo>
                      <a:pt x="0" y="131"/>
                      <a:pt x="0" y="131"/>
                      <a:pt x="0" y="131"/>
                    </a:cubicBezTo>
                    <a:cubicBezTo>
                      <a:pt x="0" y="145"/>
                      <a:pt x="0" y="145"/>
                      <a:pt x="0" y="145"/>
                    </a:cubicBezTo>
                    <a:cubicBezTo>
                      <a:pt x="80" y="145"/>
                      <a:pt x="80" y="145"/>
                      <a:pt x="80" y="145"/>
                    </a:cubicBezTo>
                    <a:cubicBezTo>
                      <a:pt x="80" y="47"/>
                      <a:pt x="80" y="47"/>
                      <a:pt x="80" y="47"/>
                    </a:cubicBezTo>
                    <a:cubicBezTo>
                      <a:pt x="146" y="47"/>
                      <a:pt x="146" y="47"/>
                      <a:pt x="146" y="47"/>
                    </a:cubicBezTo>
                    <a:cubicBezTo>
                      <a:pt x="146" y="14"/>
                      <a:pt x="146" y="14"/>
                      <a:pt x="146" y="14"/>
                    </a:cubicBezTo>
                    <a:cubicBezTo>
                      <a:pt x="150" y="14"/>
                      <a:pt x="150" y="14"/>
                      <a:pt x="150" y="14"/>
                    </a:cubicBezTo>
                    <a:cubicBezTo>
                      <a:pt x="158" y="14"/>
                      <a:pt x="164" y="20"/>
                      <a:pt x="164" y="28"/>
                    </a:cubicBezTo>
                    <a:cubicBezTo>
                      <a:pt x="164" y="98"/>
                      <a:pt x="164" y="98"/>
                      <a:pt x="164" y="98"/>
                    </a:cubicBezTo>
                    <a:cubicBezTo>
                      <a:pt x="99" y="98"/>
                      <a:pt x="99" y="98"/>
                      <a:pt x="99" y="98"/>
                    </a:cubicBezTo>
                    <a:cubicBezTo>
                      <a:pt x="99" y="99"/>
                      <a:pt x="99" y="99"/>
                      <a:pt x="99" y="99"/>
                    </a:cubicBezTo>
                    <a:cubicBezTo>
                      <a:pt x="99" y="99"/>
                      <a:pt x="99" y="99"/>
                      <a:pt x="99" y="99"/>
                    </a:cubicBezTo>
                    <a:cubicBezTo>
                      <a:pt x="99" y="164"/>
                      <a:pt x="99" y="164"/>
                      <a:pt x="99" y="164"/>
                    </a:cubicBezTo>
                    <a:cubicBezTo>
                      <a:pt x="0" y="164"/>
                      <a:pt x="0" y="164"/>
                      <a:pt x="0" y="164"/>
                    </a:cubicBezTo>
                    <a:cubicBezTo>
                      <a:pt x="0" y="178"/>
                      <a:pt x="0" y="178"/>
                      <a:pt x="0" y="178"/>
                    </a:cubicBezTo>
                    <a:cubicBezTo>
                      <a:pt x="146" y="178"/>
                      <a:pt x="146" y="178"/>
                      <a:pt x="146" y="178"/>
                    </a:cubicBezTo>
                    <a:cubicBezTo>
                      <a:pt x="146" y="131"/>
                      <a:pt x="146" y="131"/>
                      <a:pt x="146" y="131"/>
                    </a:cubicBezTo>
                    <a:cubicBezTo>
                      <a:pt x="132" y="131"/>
                      <a:pt x="132" y="131"/>
                      <a:pt x="132" y="131"/>
                    </a:cubicBezTo>
                    <a:cubicBezTo>
                      <a:pt x="132" y="164"/>
                      <a:pt x="132" y="164"/>
                      <a:pt x="132" y="164"/>
                    </a:cubicBezTo>
                    <a:cubicBezTo>
                      <a:pt x="113" y="164"/>
                      <a:pt x="113" y="164"/>
                      <a:pt x="113" y="164"/>
                    </a:cubicBezTo>
                    <a:cubicBezTo>
                      <a:pt x="113" y="112"/>
                      <a:pt x="113" y="112"/>
                      <a:pt x="113" y="112"/>
                    </a:cubicBezTo>
                    <a:cubicBezTo>
                      <a:pt x="164" y="112"/>
                      <a:pt x="164" y="112"/>
                      <a:pt x="164" y="112"/>
                    </a:cubicBezTo>
                    <a:cubicBezTo>
                      <a:pt x="164" y="183"/>
                      <a:pt x="164" y="183"/>
                      <a:pt x="164" y="183"/>
                    </a:cubicBezTo>
                    <a:cubicBezTo>
                      <a:pt x="164" y="191"/>
                      <a:pt x="158" y="197"/>
                      <a:pt x="150" y="197"/>
                    </a:cubicBezTo>
                    <a:cubicBezTo>
                      <a:pt x="59" y="197"/>
                      <a:pt x="59" y="197"/>
                      <a:pt x="59" y="197"/>
                    </a:cubicBezTo>
                    <a:cubicBezTo>
                      <a:pt x="59" y="211"/>
                      <a:pt x="59" y="211"/>
                      <a:pt x="59" y="211"/>
                    </a:cubicBezTo>
                    <a:cubicBezTo>
                      <a:pt x="150" y="211"/>
                      <a:pt x="150" y="211"/>
                      <a:pt x="150" y="211"/>
                    </a:cubicBezTo>
                    <a:cubicBezTo>
                      <a:pt x="166" y="211"/>
                      <a:pt x="178" y="198"/>
                      <a:pt x="178" y="183"/>
                    </a:cubicBezTo>
                    <a:cubicBezTo>
                      <a:pt x="178" y="28"/>
                      <a:pt x="178" y="28"/>
                      <a:pt x="178" y="28"/>
                    </a:cubicBezTo>
                    <a:cubicBezTo>
                      <a:pt x="178" y="13"/>
                      <a:pt x="166" y="0"/>
                      <a:pt x="150" y="0"/>
                    </a:cubicBezTo>
                    <a:close/>
                  </a:path>
                </a:pathLst>
              </a:custGeom>
              <a:solidFill>
                <a:srgbClr val="DCD6CC"/>
              </a:solidFill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8" name="Rectangle 13"/>
              <p:cNvSpPr>
                <a:spLocks noChangeArrowheads="1"/>
              </p:cNvSpPr>
              <p:nvPr/>
            </p:nvSpPr>
            <p:spPr bwMode="auto">
              <a:xfrm>
                <a:off x="6818043" y="2875203"/>
                <a:ext cx="128866" cy="37304"/>
              </a:xfrm>
              <a:prstGeom prst="rect">
                <a:avLst/>
              </a:prstGeom>
              <a:solidFill>
                <a:srgbClr val="DCD6CC"/>
              </a:solidFill>
              <a:ln w="9525">
                <a:noFill/>
                <a:miter lim="800000"/>
                <a:headEnd/>
                <a:tailEnd/>
              </a:ln>
              <a:extLst/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9" name="Freeform 14"/>
              <p:cNvSpPr>
                <a:spLocks/>
              </p:cNvSpPr>
              <p:nvPr/>
            </p:nvSpPr>
            <p:spPr bwMode="auto">
              <a:xfrm>
                <a:off x="6467617" y="2698859"/>
                <a:ext cx="318774" cy="564075"/>
              </a:xfrm>
              <a:custGeom>
                <a:avLst/>
                <a:gdLst>
                  <a:gd name="T0" fmla="*/ 14 w 119"/>
                  <a:gd name="T1" fmla="*/ 183 h 211"/>
                  <a:gd name="T2" fmla="*/ 14 w 119"/>
                  <a:gd name="T3" fmla="*/ 112 h 211"/>
                  <a:gd name="T4" fmla="*/ 80 w 119"/>
                  <a:gd name="T5" fmla="*/ 112 h 211"/>
                  <a:gd name="T6" fmla="*/ 80 w 119"/>
                  <a:gd name="T7" fmla="*/ 66 h 211"/>
                  <a:gd name="T8" fmla="*/ 66 w 119"/>
                  <a:gd name="T9" fmla="*/ 66 h 211"/>
                  <a:gd name="T10" fmla="*/ 66 w 119"/>
                  <a:gd name="T11" fmla="*/ 98 h 211"/>
                  <a:gd name="T12" fmla="*/ 14 w 119"/>
                  <a:gd name="T13" fmla="*/ 98 h 211"/>
                  <a:gd name="T14" fmla="*/ 14 w 119"/>
                  <a:gd name="T15" fmla="*/ 28 h 211"/>
                  <a:gd name="T16" fmla="*/ 28 w 119"/>
                  <a:gd name="T17" fmla="*/ 14 h 211"/>
                  <a:gd name="T18" fmla="*/ 119 w 119"/>
                  <a:gd name="T19" fmla="*/ 14 h 211"/>
                  <a:gd name="T20" fmla="*/ 119 w 119"/>
                  <a:gd name="T21" fmla="*/ 0 h 211"/>
                  <a:gd name="T22" fmla="*/ 28 w 119"/>
                  <a:gd name="T23" fmla="*/ 0 h 211"/>
                  <a:gd name="T24" fmla="*/ 0 w 119"/>
                  <a:gd name="T25" fmla="*/ 28 h 211"/>
                  <a:gd name="T26" fmla="*/ 0 w 119"/>
                  <a:gd name="T27" fmla="*/ 183 h 211"/>
                  <a:gd name="T28" fmla="*/ 28 w 119"/>
                  <a:gd name="T29" fmla="*/ 211 h 211"/>
                  <a:gd name="T30" fmla="*/ 72 w 119"/>
                  <a:gd name="T31" fmla="*/ 211 h 211"/>
                  <a:gd name="T32" fmla="*/ 72 w 119"/>
                  <a:gd name="T33" fmla="*/ 197 h 211"/>
                  <a:gd name="T34" fmla="*/ 28 w 119"/>
                  <a:gd name="T35" fmla="*/ 197 h 211"/>
                  <a:gd name="T36" fmla="*/ 14 w 119"/>
                  <a:gd name="T37" fmla="*/ 183 h 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19" h="211">
                    <a:moveTo>
                      <a:pt x="14" y="183"/>
                    </a:moveTo>
                    <a:cubicBezTo>
                      <a:pt x="14" y="112"/>
                      <a:pt x="14" y="112"/>
                      <a:pt x="14" y="112"/>
                    </a:cubicBezTo>
                    <a:cubicBezTo>
                      <a:pt x="80" y="112"/>
                      <a:pt x="80" y="112"/>
                      <a:pt x="80" y="112"/>
                    </a:cubicBezTo>
                    <a:cubicBezTo>
                      <a:pt x="80" y="66"/>
                      <a:pt x="80" y="66"/>
                      <a:pt x="80" y="66"/>
                    </a:cubicBezTo>
                    <a:cubicBezTo>
                      <a:pt x="66" y="66"/>
                      <a:pt x="66" y="66"/>
                      <a:pt x="66" y="66"/>
                    </a:cubicBezTo>
                    <a:cubicBezTo>
                      <a:pt x="66" y="98"/>
                      <a:pt x="66" y="98"/>
                      <a:pt x="66" y="98"/>
                    </a:cubicBezTo>
                    <a:cubicBezTo>
                      <a:pt x="14" y="98"/>
                      <a:pt x="14" y="98"/>
                      <a:pt x="14" y="98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20"/>
                      <a:pt x="21" y="14"/>
                      <a:pt x="28" y="14"/>
                    </a:cubicBezTo>
                    <a:cubicBezTo>
                      <a:pt x="119" y="14"/>
                      <a:pt x="119" y="14"/>
                      <a:pt x="119" y="14"/>
                    </a:cubicBezTo>
                    <a:cubicBezTo>
                      <a:pt x="119" y="0"/>
                      <a:pt x="119" y="0"/>
                      <a:pt x="119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13" y="0"/>
                      <a:pt x="0" y="13"/>
                      <a:pt x="0" y="28"/>
                    </a:cubicBezTo>
                    <a:cubicBezTo>
                      <a:pt x="0" y="183"/>
                      <a:pt x="0" y="183"/>
                      <a:pt x="0" y="183"/>
                    </a:cubicBezTo>
                    <a:cubicBezTo>
                      <a:pt x="0" y="198"/>
                      <a:pt x="13" y="211"/>
                      <a:pt x="28" y="211"/>
                    </a:cubicBezTo>
                    <a:cubicBezTo>
                      <a:pt x="72" y="211"/>
                      <a:pt x="72" y="211"/>
                      <a:pt x="72" y="211"/>
                    </a:cubicBezTo>
                    <a:cubicBezTo>
                      <a:pt x="72" y="197"/>
                      <a:pt x="72" y="197"/>
                      <a:pt x="72" y="197"/>
                    </a:cubicBezTo>
                    <a:cubicBezTo>
                      <a:pt x="28" y="197"/>
                      <a:pt x="28" y="197"/>
                      <a:pt x="28" y="197"/>
                    </a:cubicBezTo>
                    <a:cubicBezTo>
                      <a:pt x="21" y="197"/>
                      <a:pt x="14" y="191"/>
                      <a:pt x="14" y="183"/>
                    </a:cubicBezTo>
                    <a:close/>
                  </a:path>
                </a:pathLst>
              </a:custGeom>
              <a:solidFill>
                <a:srgbClr val="DCD6CC"/>
              </a:solidFill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42" name="Freeform 63"/>
            <p:cNvSpPr>
              <a:spLocks noChangeAspect="1"/>
            </p:cNvSpPr>
            <p:nvPr/>
          </p:nvSpPr>
          <p:spPr bwMode="auto">
            <a:xfrm>
              <a:off x="6022658" y="4992077"/>
              <a:ext cx="779160" cy="756120"/>
            </a:xfrm>
            <a:custGeom>
              <a:avLst/>
              <a:gdLst>
                <a:gd name="T0" fmla="*/ 244 w 312"/>
                <a:gd name="T1" fmla="*/ 0 h 303"/>
                <a:gd name="T2" fmla="*/ 209 w 312"/>
                <a:gd name="T3" fmla="*/ 12 h 303"/>
                <a:gd name="T4" fmla="*/ 181 w 312"/>
                <a:gd name="T5" fmla="*/ 49 h 303"/>
                <a:gd name="T6" fmla="*/ 198 w 312"/>
                <a:gd name="T7" fmla="*/ 112 h 303"/>
                <a:gd name="T8" fmla="*/ 195 w 312"/>
                <a:gd name="T9" fmla="*/ 112 h 303"/>
                <a:gd name="T10" fmla="*/ 177 w 312"/>
                <a:gd name="T11" fmla="*/ 92 h 303"/>
                <a:gd name="T12" fmla="*/ 92 w 312"/>
                <a:gd name="T13" fmla="*/ 177 h 303"/>
                <a:gd name="T14" fmla="*/ 71 w 312"/>
                <a:gd name="T15" fmla="*/ 174 h 303"/>
                <a:gd name="T16" fmla="*/ 29 w 312"/>
                <a:gd name="T17" fmla="*/ 192 h 303"/>
                <a:gd name="T18" fmla="*/ 7 w 312"/>
                <a:gd name="T19" fmla="*/ 255 h 303"/>
                <a:gd name="T20" fmla="*/ 14 w 312"/>
                <a:gd name="T21" fmla="*/ 266 h 303"/>
                <a:gd name="T22" fmla="*/ 14 w 312"/>
                <a:gd name="T23" fmla="*/ 266 h 303"/>
                <a:gd name="T24" fmla="*/ 53 w 312"/>
                <a:gd name="T25" fmla="*/ 228 h 303"/>
                <a:gd name="T26" fmla="*/ 80 w 312"/>
                <a:gd name="T27" fmla="*/ 255 h 303"/>
                <a:gd name="T28" fmla="*/ 40 w 312"/>
                <a:gd name="T29" fmla="*/ 296 h 303"/>
                <a:gd name="T30" fmla="*/ 70 w 312"/>
                <a:gd name="T31" fmla="*/ 303 h 303"/>
                <a:gd name="T32" fmla="*/ 100 w 312"/>
                <a:gd name="T33" fmla="*/ 295 h 303"/>
                <a:gd name="T34" fmla="*/ 134 w 312"/>
                <a:gd name="T35" fmla="*/ 244 h 303"/>
                <a:gd name="T36" fmla="*/ 116 w 312"/>
                <a:gd name="T37" fmla="*/ 191 h 303"/>
                <a:gd name="T38" fmla="*/ 118 w 312"/>
                <a:gd name="T39" fmla="*/ 190 h 303"/>
                <a:gd name="T40" fmla="*/ 138 w 312"/>
                <a:gd name="T41" fmla="*/ 209 h 303"/>
                <a:gd name="T42" fmla="*/ 222 w 312"/>
                <a:gd name="T43" fmla="*/ 126 h 303"/>
                <a:gd name="T44" fmla="*/ 245 w 312"/>
                <a:gd name="T45" fmla="*/ 129 h 303"/>
                <a:gd name="T46" fmla="*/ 256 w 312"/>
                <a:gd name="T47" fmla="*/ 127 h 303"/>
                <a:gd name="T48" fmla="*/ 298 w 312"/>
                <a:gd name="T49" fmla="*/ 97 h 303"/>
                <a:gd name="T50" fmla="*/ 302 w 312"/>
                <a:gd name="T51" fmla="*/ 34 h 303"/>
                <a:gd name="T52" fmla="*/ 260 w 312"/>
                <a:gd name="T53" fmla="*/ 75 h 303"/>
                <a:gd name="T54" fmla="*/ 234 w 312"/>
                <a:gd name="T55" fmla="*/ 48 h 303"/>
                <a:gd name="T56" fmla="*/ 274 w 312"/>
                <a:gd name="T57" fmla="*/ 7 h 303"/>
                <a:gd name="T58" fmla="*/ 244 w 312"/>
                <a:gd name="T59" fmla="*/ 0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12" h="303">
                  <a:moveTo>
                    <a:pt x="244" y="0"/>
                  </a:moveTo>
                  <a:cubicBezTo>
                    <a:pt x="231" y="0"/>
                    <a:pt x="219" y="4"/>
                    <a:pt x="209" y="12"/>
                  </a:cubicBezTo>
                  <a:cubicBezTo>
                    <a:pt x="197" y="22"/>
                    <a:pt x="185" y="34"/>
                    <a:pt x="181" y="49"/>
                  </a:cubicBezTo>
                  <a:cubicBezTo>
                    <a:pt x="175" y="72"/>
                    <a:pt x="184" y="94"/>
                    <a:pt x="198" y="112"/>
                  </a:cubicBezTo>
                  <a:cubicBezTo>
                    <a:pt x="197" y="112"/>
                    <a:pt x="196" y="112"/>
                    <a:pt x="195" y="112"/>
                  </a:cubicBezTo>
                  <a:cubicBezTo>
                    <a:pt x="185" y="112"/>
                    <a:pt x="181" y="101"/>
                    <a:pt x="177" y="92"/>
                  </a:cubicBezTo>
                  <a:cubicBezTo>
                    <a:pt x="148" y="120"/>
                    <a:pt x="121" y="150"/>
                    <a:pt x="92" y="177"/>
                  </a:cubicBezTo>
                  <a:cubicBezTo>
                    <a:pt x="85" y="175"/>
                    <a:pt x="78" y="174"/>
                    <a:pt x="71" y="174"/>
                  </a:cubicBezTo>
                  <a:cubicBezTo>
                    <a:pt x="55" y="174"/>
                    <a:pt x="39" y="180"/>
                    <a:pt x="29" y="192"/>
                  </a:cubicBezTo>
                  <a:cubicBezTo>
                    <a:pt x="11" y="207"/>
                    <a:pt x="0" y="232"/>
                    <a:pt x="7" y="255"/>
                  </a:cubicBezTo>
                  <a:cubicBezTo>
                    <a:pt x="9" y="258"/>
                    <a:pt x="9" y="266"/>
                    <a:pt x="14" y="266"/>
                  </a:cubicBezTo>
                  <a:cubicBezTo>
                    <a:pt x="14" y="266"/>
                    <a:pt x="14" y="266"/>
                    <a:pt x="14" y="266"/>
                  </a:cubicBezTo>
                  <a:cubicBezTo>
                    <a:pt x="28" y="254"/>
                    <a:pt x="40" y="240"/>
                    <a:pt x="53" y="228"/>
                  </a:cubicBezTo>
                  <a:cubicBezTo>
                    <a:pt x="62" y="236"/>
                    <a:pt x="71" y="246"/>
                    <a:pt x="80" y="255"/>
                  </a:cubicBezTo>
                  <a:cubicBezTo>
                    <a:pt x="67" y="269"/>
                    <a:pt x="53" y="282"/>
                    <a:pt x="40" y="296"/>
                  </a:cubicBezTo>
                  <a:cubicBezTo>
                    <a:pt x="49" y="300"/>
                    <a:pt x="60" y="303"/>
                    <a:pt x="70" y="303"/>
                  </a:cubicBezTo>
                  <a:cubicBezTo>
                    <a:pt x="81" y="303"/>
                    <a:pt x="91" y="300"/>
                    <a:pt x="100" y="295"/>
                  </a:cubicBezTo>
                  <a:cubicBezTo>
                    <a:pt x="117" y="282"/>
                    <a:pt x="133" y="265"/>
                    <a:pt x="134" y="244"/>
                  </a:cubicBezTo>
                  <a:cubicBezTo>
                    <a:pt x="137" y="224"/>
                    <a:pt x="127" y="206"/>
                    <a:pt x="116" y="191"/>
                  </a:cubicBezTo>
                  <a:cubicBezTo>
                    <a:pt x="117" y="190"/>
                    <a:pt x="117" y="190"/>
                    <a:pt x="118" y="190"/>
                  </a:cubicBezTo>
                  <a:cubicBezTo>
                    <a:pt x="128" y="190"/>
                    <a:pt x="133" y="202"/>
                    <a:pt x="138" y="209"/>
                  </a:cubicBezTo>
                  <a:cubicBezTo>
                    <a:pt x="166" y="182"/>
                    <a:pt x="194" y="153"/>
                    <a:pt x="222" y="126"/>
                  </a:cubicBezTo>
                  <a:cubicBezTo>
                    <a:pt x="230" y="127"/>
                    <a:pt x="237" y="129"/>
                    <a:pt x="245" y="129"/>
                  </a:cubicBezTo>
                  <a:cubicBezTo>
                    <a:pt x="249" y="129"/>
                    <a:pt x="252" y="128"/>
                    <a:pt x="256" y="127"/>
                  </a:cubicBezTo>
                  <a:cubicBezTo>
                    <a:pt x="274" y="125"/>
                    <a:pt x="286" y="110"/>
                    <a:pt x="298" y="97"/>
                  </a:cubicBezTo>
                  <a:cubicBezTo>
                    <a:pt x="312" y="79"/>
                    <a:pt x="311" y="54"/>
                    <a:pt x="302" y="34"/>
                  </a:cubicBezTo>
                  <a:cubicBezTo>
                    <a:pt x="287" y="47"/>
                    <a:pt x="274" y="62"/>
                    <a:pt x="260" y="75"/>
                  </a:cubicBezTo>
                  <a:cubicBezTo>
                    <a:pt x="251" y="66"/>
                    <a:pt x="242" y="57"/>
                    <a:pt x="234" y="48"/>
                  </a:cubicBezTo>
                  <a:cubicBezTo>
                    <a:pt x="247" y="34"/>
                    <a:pt x="261" y="20"/>
                    <a:pt x="274" y="7"/>
                  </a:cubicBezTo>
                  <a:cubicBezTo>
                    <a:pt x="265" y="2"/>
                    <a:pt x="255" y="0"/>
                    <a:pt x="244" y="0"/>
                  </a:cubicBezTo>
                </a:path>
              </a:pathLst>
            </a:custGeom>
            <a:solidFill>
              <a:srgbClr val="40414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3" name="任意多边形 55"/>
            <p:cNvSpPr/>
            <p:nvPr/>
          </p:nvSpPr>
          <p:spPr>
            <a:xfrm rot="4450783">
              <a:off x="5692739" y="4532536"/>
              <a:ext cx="1533065" cy="1675203"/>
            </a:xfrm>
            <a:custGeom>
              <a:avLst/>
              <a:gdLst>
                <a:gd name="connsiteX0" fmla="*/ 0 w 1149799"/>
                <a:gd name="connsiteY0" fmla="*/ 681503 h 1256402"/>
                <a:gd name="connsiteX1" fmla="*/ 459037 w 1149799"/>
                <a:gd name="connsiteY1" fmla="*/ 118283 h 1256402"/>
                <a:gd name="connsiteX2" fmla="*/ 510975 w 1149799"/>
                <a:gd name="connsiteY2" fmla="*/ 113048 h 1256402"/>
                <a:gd name="connsiteX3" fmla="*/ 593014 w 1149799"/>
                <a:gd name="connsiteY3" fmla="*/ 0 h 1256402"/>
                <a:gd name="connsiteX4" fmla="*/ 677913 w 1149799"/>
                <a:gd name="connsiteY4" fmla="*/ 116988 h 1256402"/>
                <a:gd name="connsiteX5" fmla="*/ 690762 w 1149799"/>
                <a:gd name="connsiteY5" fmla="*/ 118283 h 1256402"/>
                <a:gd name="connsiteX6" fmla="*/ 1149799 w 1149799"/>
                <a:gd name="connsiteY6" fmla="*/ 681503 h 1256402"/>
                <a:gd name="connsiteX7" fmla="*/ 574900 w 1149799"/>
                <a:gd name="connsiteY7" fmla="*/ 1256402 h 1256402"/>
                <a:gd name="connsiteX8" fmla="*/ 0 w 1149799"/>
                <a:gd name="connsiteY8" fmla="*/ 681503 h 1256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49799" h="1256402">
                  <a:moveTo>
                    <a:pt x="0" y="681503"/>
                  </a:moveTo>
                  <a:cubicBezTo>
                    <a:pt x="0" y="403683"/>
                    <a:pt x="197065" y="171891"/>
                    <a:pt x="459037" y="118283"/>
                  </a:cubicBezTo>
                  <a:lnTo>
                    <a:pt x="510975" y="113048"/>
                  </a:lnTo>
                  <a:lnTo>
                    <a:pt x="593014" y="0"/>
                  </a:lnTo>
                  <a:lnTo>
                    <a:pt x="677913" y="116988"/>
                  </a:lnTo>
                  <a:lnTo>
                    <a:pt x="690762" y="118283"/>
                  </a:lnTo>
                  <a:cubicBezTo>
                    <a:pt x="952734" y="171891"/>
                    <a:pt x="1149799" y="403683"/>
                    <a:pt x="1149799" y="681503"/>
                  </a:cubicBezTo>
                  <a:cubicBezTo>
                    <a:pt x="1149799" y="999011"/>
                    <a:pt x="892408" y="1256402"/>
                    <a:pt x="574900" y="1256402"/>
                  </a:cubicBezTo>
                  <a:cubicBezTo>
                    <a:pt x="257391" y="1256402"/>
                    <a:pt x="0" y="999011"/>
                    <a:pt x="0" y="681503"/>
                  </a:cubicBezTo>
                  <a:close/>
                </a:path>
              </a:pathLst>
            </a:custGeom>
            <a:noFill/>
            <a:ln w="28575">
              <a:solidFill>
                <a:srgbClr val="4041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46" name="组 38"/>
            <p:cNvGrpSpPr/>
            <p:nvPr/>
          </p:nvGrpSpPr>
          <p:grpSpPr>
            <a:xfrm>
              <a:off x="10380536" y="2612194"/>
              <a:ext cx="851407" cy="752800"/>
              <a:chOff x="7689555" y="1667882"/>
              <a:chExt cx="638555" cy="564600"/>
            </a:xfrm>
            <a:solidFill>
              <a:srgbClr val="404146"/>
            </a:solidFill>
          </p:grpSpPr>
          <p:sp>
            <p:nvSpPr>
              <p:cNvPr id="48" name="任意多边形 50"/>
              <p:cNvSpPr/>
              <p:nvPr/>
            </p:nvSpPr>
            <p:spPr>
              <a:xfrm>
                <a:off x="7689555" y="1865899"/>
                <a:ext cx="500179" cy="366583"/>
              </a:xfrm>
              <a:custGeom>
                <a:avLst/>
                <a:gdLst>
                  <a:gd name="connsiteX0" fmla="*/ 1383752 w 4433135"/>
                  <a:gd name="connsiteY0" fmla="*/ 867104 h 3249065"/>
                  <a:gd name="connsiteX1" fmla="*/ 1258108 w 4433135"/>
                  <a:gd name="connsiteY1" fmla="*/ 868142 h 3249065"/>
                  <a:gd name="connsiteX2" fmla="*/ 1210263 w 4433135"/>
                  <a:gd name="connsiteY2" fmla="*/ 944893 h 3249065"/>
                  <a:gd name="connsiteX3" fmla="*/ 1459057 w 4433135"/>
                  <a:gd name="connsiteY3" fmla="*/ 2196531 h 3249065"/>
                  <a:gd name="connsiteX4" fmla="*/ 1733368 w 4433135"/>
                  <a:gd name="connsiteY4" fmla="*/ 2583239 h 3249065"/>
                  <a:gd name="connsiteX5" fmla="*/ 2049146 w 4433135"/>
                  <a:gd name="connsiteY5" fmla="*/ 2583239 h 3249065"/>
                  <a:gd name="connsiteX6" fmla="*/ 2103371 w 4433135"/>
                  <a:gd name="connsiteY6" fmla="*/ 2456304 h 3249065"/>
                  <a:gd name="connsiteX7" fmla="*/ 1832248 w 4433135"/>
                  <a:gd name="connsiteY7" fmla="*/ 1054116 h 3249065"/>
                  <a:gd name="connsiteX8" fmla="*/ 1720610 w 4433135"/>
                  <a:gd name="connsiteY8" fmla="*/ 868142 h 3249065"/>
                  <a:gd name="connsiteX9" fmla="*/ 1511289 w 4433135"/>
                  <a:gd name="connsiteY9" fmla="*/ 867589 h 3249065"/>
                  <a:gd name="connsiteX10" fmla="*/ 1383752 w 4433135"/>
                  <a:gd name="connsiteY10" fmla="*/ 867104 h 3249065"/>
                  <a:gd name="connsiteX11" fmla="*/ 146071 w 4433135"/>
                  <a:gd name="connsiteY11" fmla="*/ 0 h 3249065"/>
                  <a:gd name="connsiteX12" fmla="*/ 882914 w 4433135"/>
                  <a:gd name="connsiteY12" fmla="*/ 0 h 3249065"/>
                  <a:gd name="connsiteX13" fmla="*/ 880954 w 4433135"/>
                  <a:gd name="connsiteY13" fmla="*/ 74488 h 3249065"/>
                  <a:gd name="connsiteX14" fmla="*/ 1122741 w 4433135"/>
                  <a:gd name="connsiteY14" fmla="*/ 461420 h 3249065"/>
                  <a:gd name="connsiteX15" fmla="*/ 1786399 w 4433135"/>
                  <a:gd name="connsiteY15" fmla="*/ 283593 h 3249065"/>
                  <a:gd name="connsiteX16" fmla="*/ 1950131 w 4433135"/>
                  <a:gd name="connsiteY16" fmla="*/ 0 h 3249065"/>
                  <a:gd name="connsiteX17" fmla="*/ 2992123 w 4433135"/>
                  <a:gd name="connsiteY17" fmla="*/ 0 h 3249065"/>
                  <a:gd name="connsiteX18" fmla="*/ 2975391 w 4433135"/>
                  <a:gd name="connsiteY18" fmla="*/ 34734 h 3249065"/>
                  <a:gd name="connsiteX19" fmla="*/ 2853142 w 4433135"/>
                  <a:gd name="connsiteY19" fmla="*/ 640253 h 3249065"/>
                  <a:gd name="connsiteX20" fmla="*/ 2861174 w 4433135"/>
                  <a:gd name="connsiteY20" fmla="*/ 799307 h 3249065"/>
                  <a:gd name="connsiteX21" fmla="*/ 2870542 w 4433135"/>
                  <a:gd name="connsiteY21" fmla="*/ 860687 h 3249065"/>
                  <a:gd name="connsiteX22" fmla="*/ 2849298 w 4433135"/>
                  <a:gd name="connsiteY22" fmla="*/ 859746 h 3249065"/>
                  <a:gd name="connsiteX23" fmla="*/ 2617108 w 4433135"/>
                  <a:gd name="connsiteY23" fmla="*/ 855875 h 3249065"/>
                  <a:gd name="connsiteX24" fmla="*/ 2511161 w 4433135"/>
                  <a:gd name="connsiteY24" fmla="*/ 856055 h 3249065"/>
                  <a:gd name="connsiteX25" fmla="*/ 2397787 w 4433135"/>
                  <a:gd name="connsiteY25" fmla="*/ 858300 h 3249065"/>
                  <a:gd name="connsiteX26" fmla="*/ 2267900 w 4433135"/>
                  <a:gd name="connsiteY26" fmla="*/ 1007867 h 3249065"/>
                  <a:gd name="connsiteX27" fmla="*/ 2452890 w 4433135"/>
                  <a:gd name="connsiteY27" fmla="*/ 2491724 h 3249065"/>
                  <a:gd name="connsiteX28" fmla="*/ 2523737 w 4433135"/>
                  <a:gd name="connsiteY28" fmla="*/ 2594059 h 3249065"/>
                  <a:gd name="connsiteX29" fmla="*/ 2783511 w 4433135"/>
                  <a:gd name="connsiteY29" fmla="*/ 2590123 h 3249065"/>
                  <a:gd name="connsiteX30" fmla="*/ 2846486 w 4433135"/>
                  <a:gd name="connsiteY30" fmla="*/ 2479916 h 3249065"/>
                  <a:gd name="connsiteX31" fmla="*/ 2980514 w 4433135"/>
                  <a:gd name="connsiteY31" fmla="*/ 1369603 h 3249065"/>
                  <a:gd name="connsiteX32" fmla="*/ 2991426 w 4433135"/>
                  <a:gd name="connsiteY32" fmla="*/ 1279059 h 3249065"/>
                  <a:gd name="connsiteX33" fmla="*/ 3040898 w 4433135"/>
                  <a:gd name="connsiteY33" fmla="*/ 1381756 h 3249065"/>
                  <a:gd name="connsiteX34" fmla="*/ 3308774 w 4433135"/>
                  <a:gd name="connsiteY34" fmla="*/ 1740245 h 3249065"/>
                  <a:gd name="connsiteX35" fmla="*/ 3336412 w 4433135"/>
                  <a:gd name="connsiteY35" fmla="*/ 1765365 h 3249065"/>
                  <a:gd name="connsiteX36" fmla="*/ 3296438 w 4433135"/>
                  <a:gd name="connsiteY36" fmla="*/ 1973342 h 3249065"/>
                  <a:gd name="connsiteX37" fmla="*/ 3203877 w 4433135"/>
                  <a:gd name="connsiteY37" fmla="*/ 2456304 h 3249065"/>
                  <a:gd name="connsiteX38" fmla="*/ 3258102 w 4433135"/>
                  <a:gd name="connsiteY38" fmla="*/ 2583239 h 3249065"/>
                  <a:gd name="connsiteX39" fmla="*/ 3573880 w 4433135"/>
                  <a:gd name="connsiteY39" fmla="*/ 2583239 h 3249065"/>
                  <a:gd name="connsiteX40" fmla="*/ 3848192 w 4433135"/>
                  <a:gd name="connsiteY40" fmla="*/ 2196531 h 3249065"/>
                  <a:gd name="connsiteX41" fmla="*/ 3860345 w 4433135"/>
                  <a:gd name="connsiteY41" fmla="*/ 2138945 h 3249065"/>
                  <a:gd name="connsiteX42" fmla="*/ 3868876 w 4433135"/>
                  <a:gd name="connsiteY42" fmla="*/ 2097649 h 3249065"/>
                  <a:gd name="connsiteX43" fmla="*/ 3946171 w 4433135"/>
                  <a:gd name="connsiteY43" fmla="*/ 2125939 h 3249065"/>
                  <a:gd name="connsiteX44" fmla="*/ 4408766 w 4433135"/>
                  <a:gd name="connsiteY44" fmla="*/ 2195877 h 3249065"/>
                  <a:gd name="connsiteX45" fmla="*/ 4433135 w 4433135"/>
                  <a:gd name="connsiteY45" fmla="*/ 2194647 h 3249065"/>
                  <a:gd name="connsiteX46" fmla="*/ 4229977 w 4433135"/>
                  <a:gd name="connsiteY46" fmla="*/ 2999465 h 3249065"/>
                  <a:gd name="connsiteX47" fmla="*/ 3976107 w 4433135"/>
                  <a:gd name="connsiteY47" fmla="*/ 3247430 h 3249065"/>
                  <a:gd name="connsiteX48" fmla="*/ 1337046 w 4433135"/>
                  <a:gd name="connsiteY48" fmla="*/ 3247430 h 3249065"/>
                  <a:gd name="connsiteX49" fmla="*/ 1035944 w 4433135"/>
                  <a:gd name="connsiteY49" fmla="*/ 3023080 h 3249065"/>
                  <a:gd name="connsiteX50" fmla="*/ 507540 w 4433135"/>
                  <a:gd name="connsiteY50" fmla="*/ 904676 h 3249065"/>
                  <a:gd name="connsiteX51" fmla="*/ 501007 w 4433135"/>
                  <a:gd name="connsiteY51" fmla="*/ 876408 h 3249065"/>
                  <a:gd name="connsiteX52" fmla="*/ 146071 w 4433135"/>
                  <a:gd name="connsiteY52" fmla="*/ 876408 h 3249065"/>
                  <a:gd name="connsiteX53" fmla="*/ 0 w 4433135"/>
                  <a:gd name="connsiteY53" fmla="*/ 730337 h 3249065"/>
                  <a:gd name="connsiteX54" fmla="*/ 0 w 4433135"/>
                  <a:gd name="connsiteY54" fmla="*/ 146071 h 3249065"/>
                  <a:gd name="connsiteX55" fmla="*/ 146071 w 4433135"/>
                  <a:gd name="connsiteY55" fmla="*/ 0 h 3249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</a:cxnLst>
                <a:rect l="l" t="t" r="r" b="b"/>
                <a:pathLst>
                  <a:path w="4433135" h="3249065">
                    <a:moveTo>
                      <a:pt x="1383752" y="867104"/>
                    </a:moveTo>
                    <a:cubicBezTo>
                      <a:pt x="1340842" y="867128"/>
                      <a:pt x="1298245" y="867404"/>
                      <a:pt x="1258108" y="868142"/>
                    </a:cubicBezTo>
                    <a:cubicBezTo>
                      <a:pt x="1226200" y="868728"/>
                      <a:pt x="1200798" y="897345"/>
                      <a:pt x="1210263" y="944893"/>
                    </a:cubicBezTo>
                    <a:cubicBezTo>
                      <a:pt x="1255501" y="1172141"/>
                      <a:pt x="1399244" y="1917234"/>
                      <a:pt x="1459057" y="2196531"/>
                    </a:cubicBezTo>
                    <a:cubicBezTo>
                      <a:pt x="1517533" y="2469589"/>
                      <a:pt x="1583985" y="2577827"/>
                      <a:pt x="1733368" y="2583239"/>
                    </a:cubicBezTo>
                    <a:cubicBezTo>
                      <a:pt x="1882751" y="2588652"/>
                      <a:pt x="1965151" y="2586683"/>
                      <a:pt x="2049146" y="2583239"/>
                    </a:cubicBezTo>
                    <a:cubicBezTo>
                      <a:pt x="2114849" y="2580546"/>
                      <a:pt x="2126761" y="2578319"/>
                      <a:pt x="2103371" y="2456304"/>
                    </a:cubicBezTo>
                    <a:cubicBezTo>
                      <a:pt x="2054855" y="2203216"/>
                      <a:pt x="1887410" y="1326877"/>
                      <a:pt x="1832248" y="1054116"/>
                    </a:cubicBezTo>
                    <a:cubicBezTo>
                      <a:pt x="1820648" y="996757"/>
                      <a:pt x="1822680" y="866667"/>
                      <a:pt x="1720610" y="868142"/>
                    </a:cubicBezTo>
                    <a:cubicBezTo>
                      <a:pt x="1669576" y="868880"/>
                      <a:pt x="1594087" y="868142"/>
                      <a:pt x="1511289" y="867589"/>
                    </a:cubicBezTo>
                    <a:cubicBezTo>
                      <a:pt x="1469890" y="867313"/>
                      <a:pt x="1426663" y="867082"/>
                      <a:pt x="1383752" y="867104"/>
                    </a:cubicBezTo>
                    <a:close/>
                    <a:moveTo>
                      <a:pt x="146071" y="0"/>
                    </a:moveTo>
                    <a:lnTo>
                      <a:pt x="882914" y="0"/>
                    </a:lnTo>
                    <a:lnTo>
                      <a:pt x="880954" y="74488"/>
                    </a:lnTo>
                    <a:cubicBezTo>
                      <a:pt x="891949" y="230061"/>
                      <a:pt x="977510" y="377571"/>
                      <a:pt x="1122741" y="461420"/>
                    </a:cubicBezTo>
                    <a:cubicBezTo>
                      <a:pt x="1355110" y="595579"/>
                      <a:pt x="1652240" y="515962"/>
                      <a:pt x="1786399" y="283593"/>
                    </a:cubicBezTo>
                    <a:lnTo>
                      <a:pt x="1950131" y="0"/>
                    </a:lnTo>
                    <a:lnTo>
                      <a:pt x="2992123" y="0"/>
                    </a:lnTo>
                    <a:lnTo>
                      <a:pt x="2975391" y="34734"/>
                    </a:lnTo>
                    <a:cubicBezTo>
                      <a:pt x="2896672" y="220847"/>
                      <a:pt x="2853142" y="425466"/>
                      <a:pt x="2853142" y="640253"/>
                    </a:cubicBezTo>
                    <a:cubicBezTo>
                      <a:pt x="2853142" y="693950"/>
                      <a:pt x="2855863" y="747011"/>
                      <a:pt x="2861174" y="799307"/>
                    </a:cubicBezTo>
                    <a:lnTo>
                      <a:pt x="2870542" y="860687"/>
                    </a:lnTo>
                    <a:lnTo>
                      <a:pt x="2849298" y="859746"/>
                    </a:lnTo>
                    <a:cubicBezTo>
                      <a:pt x="2785069" y="857540"/>
                      <a:pt x="2699546" y="856201"/>
                      <a:pt x="2617108" y="855875"/>
                    </a:cubicBezTo>
                    <a:cubicBezTo>
                      <a:pt x="2580470" y="855730"/>
                      <a:pt x="2544440" y="855786"/>
                      <a:pt x="2511161" y="856055"/>
                    </a:cubicBezTo>
                    <a:cubicBezTo>
                      <a:pt x="2466789" y="856415"/>
                      <a:pt x="2427307" y="857152"/>
                      <a:pt x="2397787" y="858300"/>
                    </a:cubicBezTo>
                    <a:cubicBezTo>
                      <a:pt x="2279708" y="862892"/>
                      <a:pt x="2261098" y="953733"/>
                      <a:pt x="2267900" y="1007867"/>
                    </a:cubicBezTo>
                    <a:cubicBezTo>
                      <a:pt x="2330617" y="1506995"/>
                      <a:pt x="2441738" y="2400541"/>
                      <a:pt x="2452890" y="2491724"/>
                    </a:cubicBezTo>
                    <a:cubicBezTo>
                      <a:pt x="2464042" y="2582907"/>
                      <a:pt x="2468634" y="2577660"/>
                      <a:pt x="2523737" y="2594059"/>
                    </a:cubicBezTo>
                    <a:lnTo>
                      <a:pt x="2783511" y="2590123"/>
                    </a:lnTo>
                    <a:cubicBezTo>
                      <a:pt x="2840561" y="2589259"/>
                      <a:pt x="2834023" y="2573068"/>
                      <a:pt x="2846486" y="2479916"/>
                    </a:cubicBezTo>
                    <a:cubicBezTo>
                      <a:pt x="2855055" y="2415875"/>
                      <a:pt x="2930735" y="1783074"/>
                      <a:pt x="2980514" y="1369603"/>
                    </a:cubicBezTo>
                    <a:lnTo>
                      <a:pt x="2991426" y="1279059"/>
                    </a:lnTo>
                    <a:lnTo>
                      <a:pt x="3040898" y="1381756"/>
                    </a:lnTo>
                    <a:cubicBezTo>
                      <a:pt x="3112742" y="1514009"/>
                      <a:pt x="3203207" y="1634678"/>
                      <a:pt x="3308774" y="1740245"/>
                    </a:cubicBezTo>
                    <a:lnTo>
                      <a:pt x="3336412" y="1765365"/>
                    </a:lnTo>
                    <a:lnTo>
                      <a:pt x="3296438" y="1973342"/>
                    </a:lnTo>
                    <a:cubicBezTo>
                      <a:pt x="3256989" y="2178844"/>
                      <a:pt x="3222071" y="2361396"/>
                      <a:pt x="3203877" y="2456304"/>
                    </a:cubicBezTo>
                    <a:cubicBezTo>
                      <a:pt x="3180486" y="2578319"/>
                      <a:pt x="3192398" y="2580546"/>
                      <a:pt x="3258102" y="2583239"/>
                    </a:cubicBezTo>
                    <a:cubicBezTo>
                      <a:pt x="3342096" y="2586683"/>
                      <a:pt x="3424497" y="2588652"/>
                      <a:pt x="3573880" y="2583239"/>
                    </a:cubicBezTo>
                    <a:cubicBezTo>
                      <a:pt x="3723264" y="2577827"/>
                      <a:pt x="3789714" y="2469589"/>
                      <a:pt x="3848192" y="2196531"/>
                    </a:cubicBezTo>
                    <a:cubicBezTo>
                      <a:pt x="3851930" y="2179075"/>
                      <a:pt x="3855996" y="2159800"/>
                      <a:pt x="3860345" y="2138945"/>
                    </a:cubicBezTo>
                    <a:lnTo>
                      <a:pt x="3868876" y="2097649"/>
                    </a:lnTo>
                    <a:lnTo>
                      <a:pt x="3946171" y="2125939"/>
                    </a:lnTo>
                    <a:cubicBezTo>
                      <a:pt x="4092305" y="2171392"/>
                      <a:pt x="4247676" y="2195877"/>
                      <a:pt x="4408766" y="2195877"/>
                    </a:cubicBezTo>
                    <a:lnTo>
                      <a:pt x="4433135" y="2194647"/>
                    </a:lnTo>
                    <a:lnTo>
                      <a:pt x="4229977" y="2999465"/>
                    </a:lnTo>
                    <a:cubicBezTo>
                      <a:pt x="4192585" y="3135255"/>
                      <a:pt x="4084504" y="3248248"/>
                      <a:pt x="3976107" y="3247430"/>
                    </a:cubicBezTo>
                    <a:cubicBezTo>
                      <a:pt x="3103632" y="3240841"/>
                      <a:pt x="1474260" y="3253335"/>
                      <a:pt x="1337046" y="3247430"/>
                    </a:cubicBezTo>
                    <a:cubicBezTo>
                      <a:pt x="1199831" y="3241526"/>
                      <a:pt x="1075123" y="3182143"/>
                      <a:pt x="1035944" y="3023080"/>
                    </a:cubicBezTo>
                    <a:cubicBezTo>
                      <a:pt x="943259" y="2646780"/>
                      <a:pt x="638350" y="1461446"/>
                      <a:pt x="507540" y="904676"/>
                    </a:cubicBezTo>
                    <a:lnTo>
                      <a:pt x="501007" y="876408"/>
                    </a:lnTo>
                    <a:lnTo>
                      <a:pt x="146071" y="876408"/>
                    </a:lnTo>
                    <a:cubicBezTo>
                      <a:pt x="65398" y="876408"/>
                      <a:pt x="0" y="811010"/>
                      <a:pt x="0" y="730337"/>
                    </a:cubicBezTo>
                    <a:lnTo>
                      <a:pt x="0" y="146071"/>
                    </a:lnTo>
                    <a:cubicBezTo>
                      <a:pt x="0" y="65398"/>
                      <a:pt x="65398" y="0"/>
                      <a:pt x="14607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1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9" name="圆角矩形 48"/>
              <p:cNvSpPr/>
              <p:nvPr/>
            </p:nvSpPr>
            <p:spPr>
              <a:xfrm rot="18000000">
                <a:off x="7766843" y="1751765"/>
                <a:ext cx="242776" cy="7500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1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0" name="任意多边形 52"/>
              <p:cNvSpPr/>
              <p:nvPr/>
            </p:nvSpPr>
            <p:spPr>
              <a:xfrm rot="3600000" flipH="1">
                <a:off x="8013753" y="1698939"/>
                <a:ext cx="120778" cy="75009"/>
              </a:xfrm>
              <a:custGeom>
                <a:avLst/>
                <a:gdLst>
                  <a:gd name="connsiteX0" fmla="*/ 1013702 w 1070472"/>
                  <a:gd name="connsiteY0" fmla="*/ 146555 h 664814"/>
                  <a:gd name="connsiteX1" fmla="*/ 738065 w 1070472"/>
                  <a:gd name="connsiteY1" fmla="*/ 0 h 664814"/>
                  <a:gd name="connsiteX2" fmla="*/ 0 w 1070472"/>
                  <a:gd name="connsiteY2" fmla="*/ 0 h 664814"/>
                  <a:gd name="connsiteX3" fmla="*/ 4980 w 1070472"/>
                  <a:gd name="connsiteY3" fmla="*/ 17857 h 664814"/>
                  <a:gd name="connsiteX4" fmla="*/ 21373 w 1070472"/>
                  <a:gd name="connsiteY4" fmla="*/ 616834 h 664814"/>
                  <a:gd name="connsiteX5" fmla="*/ 10941 w 1070472"/>
                  <a:gd name="connsiteY5" fmla="*/ 664814 h 664814"/>
                  <a:gd name="connsiteX6" fmla="*/ 738065 w 1070472"/>
                  <a:gd name="connsiteY6" fmla="*/ 664814 h 664814"/>
                  <a:gd name="connsiteX7" fmla="*/ 1070472 w 1070472"/>
                  <a:gd name="connsiteY7" fmla="*/ 332407 h 664814"/>
                  <a:gd name="connsiteX8" fmla="*/ 1013702 w 1070472"/>
                  <a:gd name="connsiteY8" fmla="*/ 146555 h 6648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70472" h="664814">
                    <a:moveTo>
                      <a:pt x="1013702" y="146555"/>
                    </a:moveTo>
                    <a:cubicBezTo>
                      <a:pt x="953966" y="58134"/>
                      <a:pt x="852804" y="0"/>
                      <a:pt x="738065" y="0"/>
                    </a:cubicBezTo>
                    <a:lnTo>
                      <a:pt x="0" y="0"/>
                    </a:lnTo>
                    <a:lnTo>
                      <a:pt x="4980" y="17857"/>
                    </a:lnTo>
                    <a:cubicBezTo>
                      <a:pt x="49918" y="216899"/>
                      <a:pt x="54365" y="420356"/>
                      <a:pt x="21373" y="616834"/>
                    </a:cubicBezTo>
                    <a:lnTo>
                      <a:pt x="10941" y="664814"/>
                    </a:lnTo>
                    <a:lnTo>
                      <a:pt x="738065" y="664814"/>
                    </a:lnTo>
                    <a:cubicBezTo>
                      <a:pt x="921648" y="664814"/>
                      <a:pt x="1070472" y="515990"/>
                      <a:pt x="1070472" y="332407"/>
                    </a:cubicBezTo>
                    <a:cubicBezTo>
                      <a:pt x="1070472" y="263563"/>
                      <a:pt x="1049544" y="199608"/>
                      <a:pt x="1013702" y="14655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1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1" name="任意多边形 53"/>
              <p:cNvSpPr/>
              <p:nvPr/>
            </p:nvSpPr>
            <p:spPr>
              <a:xfrm>
                <a:off x="8045859" y="1797011"/>
                <a:ext cx="282251" cy="282251"/>
              </a:xfrm>
              <a:custGeom>
                <a:avLst/>
                <a:gdLst>
                  <a:gd name="connsiteX0" fmla="*/ 1250808 w 2501616"/>
                  <a:gd name="connsiteY0" fmla="*/ 432017 h 2501616"/>
                  <a:gd name="connsiteX1" fmla="*/ 1054370 w 2501616"/>
                  <a:gd name="connsiteY1" fmla="*/ 628453 h 2501616"/>
                  <a:gd name="connsiteX2" fmla="*/ 1054370 w 2501616"/>
                  <a:gd name="connsiteY2" fmla="*/ 1086456 h 2501616"/>
                  <a:gd name="connsiteX3" fmla="*/ 628453 w 2501616"/>
                  <a:gd name="connsiteY3" fmla="*/ 1086456 h 2501616"/>
                  <a:gd name="connsiteX4" fmla="*/ 432017 w 2501616"/>
                  <a:gd name="connsiteY4" fmla="*/ 1282894 h 2501616"/>
                  <a:gd name="connsiteX5" fmla="*/ 628453 w 2501616"/>
                  <a:gd name="connsiteY5" fmla="*/ 1479332 h 2501616"/>
                  <a:gd name="connsiteX6" fmla="*/ 1054370 w 2501616"/>
                  <a:gd name="connsiteY6" fmla="*/ 1479332 h 2501616"/>
                  <a:gd name="connsiteX7" fmla="*/ 1054370 w 2501616"/>
                  <a:gd name="connsiteY7" fmla="*/ 1873163 h 2501616"/>
                  <a:gd name="connsiteX8" fmla="*/ 1250808 w 2501616"/>
                  <a:gd name="connsiteY8" fmla="*/ 2069601 h 2501616"/>
                  <a:gd name="connsiteX9" fmla="*/ 1447246 w 2501616"/>
                  <a:gd name="connsiteY9" fmla="*/ 1873163 h 2501616"/>
                  <a:gd name="connsiteX10" fmla="*/ 1447246 w 2501616"/>
                  <a:gd name="connsiteY10" fmla="*/ 1479332 h 2501616"/>
                  <a:gd name="connsiteX11" fmla="*/ 1873163 w 2501616"/>
                  <a:gd name="connsiteY11" fmla="*/ 1479332 h 2501616"/>
                  <a:gd name="connsiteX12" fmla="*/ 2069601 w 2501616"/>
                  <a:gd name="connsiteY12" fmla="*/ 1282894 h 2501616"/>
                  <a:gd name="connsiteX13" fmla="*/ 1873163 w 2501616"/>
                  <a:gd name="connsiteY13" fmla="*/ 1086456 h 2501616"/>
                  <a:gd name="connsiteX14" fmla="*/ 1447246 w 2501616"/>
                  <a:gd name="connsiteY14" fmla="*/ 1086456 h 2501616"/>
                  <a:gd name="connsiteX15" fmla="*/ 1447246 w 2501616"/>
                  <a:gd name="connsiteY15" fmla="*/ 628453 h 2501616"/>
                  <a:gd name="connsiteX16" fmla="*/ 1250808 w 2501616"/>
                  <a:gd name="connsiteY16" fmla="*/ 432017 h 2501616"/>
                  <a:gd name="connsiteX17" fmla="*/ 1250808 w 2501616"/>
                  <a:gd name="connsiteY17" fmla="*/ 0 h 2501616"/>
                  <a:gd name="connsiteX18" fmla="*/ 2501616 w 2501616"/>
                  <a:gd name="connsiteY18" fmla="*/ 1250808 h 2501616"/>
                  <a:gd name="connsiteX19" fmla="*/ 1250808 w 2501616"/>
                  <a:gd name="connsiteY19" fmla="*/ 2501616 h 2501616"/>
                  <a:gd name="connsiteX20" fmla="*/ 0 w 2501616"/>
                  <a:gd name="connsiteY20" fmla="*/ 1250808 h 2501616"/>
                  <a:gd name="connsiteX21" fmla="*/ 1250808 w 2501616"/>
                  <a:gd name="connsiteY21" fmla="*/ 0 h 25016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501616" h="2501616">
                    <a:moveTo>
                      <a:pt x="1250808" y="432017"/>
                    </a:moveTo>
                    <a:cubicBezTo>
                      <a:pt x="1142318" y="432017"/>
                      <a:pt x="1054370" y="519963"/>
                      <a:pt x="1054370" y="628453"/>
                    </a:cubicBezTo>
                    <a:lnTo>
                      <a:pt x="1054370" y="1086456"/>
                    </a:lnTo>
                    <a:lnTo>
                      <a:pt x="628453" y="1086456"/>
                    </a:lnTo>
                    <a:cubicBezTo>
                      <a:pt x="519963" y="1086456"/>
                      <a:pt x="432017" y="1174404"/>
                      <a:pt x="432017" y="1282894"/>
                    </a:cubicBezTo>
                    <a:cubicBezTo>
                      <a:pt x="432017" y="1391384"/>
                      <a:pt x="519963" y="1479332"/>
                      <a:pt x="628453" y="1479332"/>
                    </a:cubicBezTo>
                    <a:lnTo>
                      <a:pt x="1054370" y="1479332"/>
                    </a:lnTo>
                    <a:lnTo>
                      <a:pt x="1054370" y="1873163"/>
                    </a:lnTo>
                    <a:cubicBezTo>
                      <a:pt x="1054370" y="1981653"/>
                      <a:pt x="1142318" y="2069601"/>
                      <a:pt x="1250808" y="2069601"/>
                    </a:cubicBezTo>
                    <a:cubicBezTo>
                      <a:pt x="1359298" y="2069601"/>
                      <a:pt x="1447246" y="1981653"/>
                      <a:pt x="1447246" y="1873163"/>
                    </a:cubicBezTo>
                    <a:lnTo>
                      <a:pt x="1447246" y="1479332"/>
                    </a:lnTo>
                    <a:lnTo>
                      <a:pt x="1873163" y="1479332"/>
                    </a:lnTo>
                    <a:cubicBezTo>
                      <a:pt x="1981653" y="1479332"/>
                      <a:pt x="2069601" y="1391384"/>
                      <a:pt x="2069601" y="1282894"/>
                    </a:cubicBezTo>
                    <a:cubicBezTo>
                      <a:pt x="2069601" y="1174404"/>
                      <a:pt x="1981653" y="1086456"/>
                      <a:pt x="1873163" y="1086456"/>
                    </a:cubicBezTo>
                    <a:lnTo>
                      <a:pt x="1447246" y="1086456"/>
                    </a:lnTo>
                    <a:lnTo>
                      <a:pt x="1447246" y="628453"/>
                    </a:lnTo>
                    <a:cubicBezTo>
                      <a:pt x="1447246" y="519963"/>
                      <a:pt x="1359298" y="432017"/>
                      <a:pt x="1250808" y="432017"/>
                    </a:cubicBezTo>
                    <a:close/>
                    <a:moveTo>
                      <a:pt x="1250808" y="0"/>
                    </a:moveTo>
                    <a:cubicBezTo>
                      <a:pt x="1941610" y="0"/>
                      <a:pt x="2501616" y="560006"/>
                      <a:pt x="2501616" y="1250808"/>
                    </a:cubicBezTo>
                    <a:cubicBezTo>
                      <a:pt x="2501616" y="1941610"/>
                      <a:pt x="1941610" y="2501616"/>
                      <a:pt x="1250808" y="2501616"/>
                    </a:cubicBezTo>
                    <a:cubicBezTo>
                      <a:pt x="560006" y="2501616"/>
                      <a:pt x="0" y="1941610"/>
                      <a:pt x="0" y="1250808"/>
                    </a:cubicBezTo>
                    <a:cubicBezTo>
                      <a:pt x="0" y="560006"/>
                      <a:pt x="560006" y="0"/>
                      <a:pt x="125080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1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47" name="任意多边形 56"/>
            <p:cNvSpPr/>
            <p:nvPr/>
          </p:nvSpPr>
          <p:spPr>
            <a:xfrm rot="13721046" flipH="1">
              <a:off x="9969176" y="2241828"/>
              <a:ext cx="1533065" cy="1675203"/>
            </a:xfrm>
            <a:custGeom>
              <a:avLst/>
              <a:gdLst>
                <a:gd name="connsiteX0" fmla="*/ 0 w 1149799"/>
                <a:gd name="connsiteY0" fmla="*/ 681503 h 1256402"/>
                <a:gd name="connsiteX1" fmla="*/ 459037 w 1149799"/>
                <a:gd name="connsiteY1" fmla="*/ 118283 h 1256402"/>
                <a:gd name="connsiteX2" fmla="*/ 510975 w 1149799"/>
                <a:gd name="connsiteY2" fmla="*/ 113048 h 1256402"/>
                <a:gd name="connsiteX3" fmla="*/ 593014 w 1149799"/>
                <a:gd name="connsiteY3" fmla="*/ 0 h 1256402"/>
                <a:gd name="connsiteX4" fmla="*/ 677913 w 1149799"/>
                <a:gd name="connsiteY4" fmla="*/ 116988 h 1256402"/>
                <a:gd name="connsiteX5" fmla="*/ 690762 w 1149799"/>
                <a:gd name="connsiteY5" fmla="*/ 118283 h 1256402"/>
                <a:gd name="connsiteX6" fmla="*/ 1149799 w 1149799"/>
                <a:gd name="connsiteY6" fmla="*/ 681503 h 1256402"/>
                <a:gd name="connsiteX7" fmla="*/ 574900 w 1149799"/>
                <a:gd name="connsiteY7" fmla="*/ 1256402 h 1256402"/>
                <a:gd name="connsiteX8" fmla="*/ 0 w 1149799"/>
                <a:gd name="connsiteY8" fmla="*/ 681503 h 1256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49799" h="1256402">
                  <a:moveTo>
                    <a:pt x="0" y="681503"/>
                  </a:moveTo>
                  <a:cubicBezTo>
                    <a:pt x="0" y="403683"/>
                    <a:pt x="197065" y="171891"/>
                    <a:pt x="459037" y="118283"/>
                  </a:cubicBezTo>
                  <a:lnTo>
                    <a:pt x="510975" y="113048"/>
                  </a:lnTo>
                  <a:lnTo>
                    <a:pt x="593014" y="0"/>
                  </a:lnTo>
                  <a:lnTo>
                    <a:pt x="677913" y="116988"/>
                  </a:lnTo>
                  <a:lnTo>
                    <a:pt x="690762" y="118283"/>
                  </a:lnTo>
                  <a:cubicBezTo>
                    <a:pt x="952734" y="171891"/>
                    <a:pt x="1149799" y="403683"/>
                    <a:pt x="1149799" y="681503"/>
                  </a:cubicBezTo>
                  <a:cubicBezTo>
                    <a:pt x="1149799" y="999011"/>
                    <a:pt x="892408" y="1256402"/>
                    <a:pt x="574900" y="1256402"/>
                  </a:cubicBezTo>
                  <a:cubicBezTo>
                    <a:pt x="257391" y="1256402"/>
                    <a:pt x="0" y="999011"/>
                    <a:pt x="0" y="681503"/>
                  </a:cubicBezTo>
                  <a:close/>
                </a:path>
              </a:pathLst>
            </a:custGeom>
            <a:noFill/>
            <a:ln w="28575">
              <a:solidFill>
                <a:srgbClr val="4041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53" name="组 39"/>
            <p:cNvGrpSpPr/>
            <p:nvPr/>
          </p:nvGrpSpPr>
          <p:grpSpPr>
            <a:xfrm>
              <a:off x="6576909" y="2990749"/>
              <a:ext cx="625945" cy="752801"/>
              <a:chOff x="4836835" y="1951798"/>
              <a:chExt cx="469459" cy="564601"/>
            </a:xfrm>
            <a:solidFill>
              <a:srgbClr val="404146"/>
            </a:solidFill>
          </p:grpSpPr>
          <p:sp>
            <p:nvSpPr>
              <p:cNvPr id="55" name="Freeform 59"/>
              <p:cNvSpPr>
                <a:spLocks/>
              </p:cNvSpPr>
              <p:nvPr/>
            </p:nvSpPr>
            <p:spPr bwMode="auto">
              <a:xfrm>
                <a:off x="4836835" y="1953881"/>
                <a:ext cx="204173" cy="269453"/>
              </a:xfrm>
              <a:custGeom>
                <a:avLst/>
                <a:gdLst>
                  <a:gd name="T0" fmla="*/ 52 w 123"/>
                  <a:gd name="T1" fmla="*/ 6 h 163"/>
                  <a:gd name="T2" fmla="*/ 71 w 123"/>
                  <a:gd name="T3" fmla="*/ 7 h 163"/>
                  <a:gd name="T4" fmla="*/ 115 w 123"/>
                  <a:gd name="T5" fmla="*/ 59 h 163"/>
                  <a:gd name="T6" fmla="*/ 115 w 123"/>
                  <a:gd name="T7" fmla="*/ 81 h 163"/>
                  <a:gd name="T8" fmla="*/ 84 w 123"/>
                  <a:gd name="T9" fmla="*/ 83 h 163"/>
                  <a:gd name="T10" fmla="*/ 113 w 123"/>
                  <a:gd name="T11" fmla="*/ 137 h 163"/>
                  <a:gd name="T12" fmla="*/ 65 w 123"/>
                  <a:gd name="T13" fmla="*/ 163 h 163"/>
                  <a:gd name="T14" fmla="*/ 36 w 123"/>
                  <a:gd name="T15" fmla="*/ 83 h 163"/>
                  <a:gd name="T16" fmla="*/ 0 w 123"/>
                  <a:gd name="T17" fmla="*/ 70 h 163"/>
                  <a:gd name="T18" fmla="*/ 21 w 123"/>
                  <a:gd name="T19" fmla="*/ 42 h 163"/>
                  <a:gd name="T20" fmla="*/ 52 w 123"/>
                  <a:gd name="T21" fmla="*/ 6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23" h="163">
                    <a:moveTo>
                      <a:pt x="52" y="6"/>
                    </a:moveTo>
                    <a:cubicBezTo>
                      <a:pt x="56" y="0"/>
                      <a:pt x="67" y="1"/>
                      <a:pt x="71" y="7"/>
                    </a:cubicBezTo>
                    <a:cubicBezTo>
                      <a:pt x="85" y="25"/>
                      <a:pt x="100" y="42"/>
                      <a:pt x="115" y="59"/>
                    </a:cubicBezTo>
                    <a:cubicBezTo>
                      <a:pt x="121" y="65"/>
                      <a:pt x="123" y="76"/>
                      <a:pt x="115" y="81"/>
                    </a:cubicBezTo>
                    <a:cubicBezTo>
                      <a:pt x="105" y="83"/>
                      <a:pt x="95" y="82"/>
                      <a:pt x="84" y="83"/>
                    </a:cubicBezTo>
                    <a:cubicBezTo>
                      <a:pt x="81" y="105"/>
                      <a:pt x="95" y="125"/>
                      <a:pt x="113" y="137"/>
                    </a:cubicBezTo>
                    <a:cubicBezTo>
                      <a:pt x="97" y="145"/>
                      <a:pt x="82" y="156"/>
                      <a:pt x="65" y="163"/>
                    </a:cubicBezTo>
                    <a:cubicBezTo>
                      <a:pt x="46" y="141"/>
                      <a:pt x="33" y="113"/>
                      <a:pt x="36" y="83"/>
                    </a:cubicBezTo>
                    <a:cubicBezTo>
                      <a:pt x="24" y="81"/>
                      <a:pt x="1" y="88"/>
                      <a:pt x="0" y="70"/>
                    </a:cubicBezTo>
                    <a:cubicBezTo>
                      <a:pt x="4" y="59"/>
                      <a:pt x="13" y="51"/>
                      <a:pt x="21" y="42"/>
                    </a:cubicBezTo>
                    <a:cubicBezTo>
                      <a:pt x="31" y="31"/>
                      <a:pt x="41" y="18"/>
                      <a:pt x="52" y="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51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6" name="Freeform 60"/>
              <p:cNvSpPr>
                <a:spLocks/>
              </p:cNvSpPr>
              <p:nvPr/>
            </p:nvSpPr>
            <p:spPr bwMode="auto">
              <a:xfrm>
                <a:off x="4900031" y="1951798"/>
                <a:ext cx="406263" cy="564601"/>
              </a:xfrm>
              <a:custGeom>
                <a:avLst/>
                <a:gdLst>
                  <a:gd name="T0" fmla="*/ 179 w 245"/>
                  <a:gd name="T1" fmla="*/ 4 h 341"/>
                  <a:gd name="T2" fmla="*/ 201 w 245"/>
                  <a:gd name="T3" fmla="*/ 16 h 341"/>
                  <a:gd name="T4" fmla="*/ 241 w 245"/>
                  <a:gd name="T5" fmla="*/ 64 h 341"/>
                  <a:gd name="T6" fmla="*/ 240 w 245"/>
                  <a:gd name="T7" fmla="*/ 81 h 341"/>
                  <a:gd name="T8" fmla="*/ 211 w 245"/>
                  <a:gd name="T9" fmla="*/ 84 h 341"/>
                  <a:gd name="T10" fmla="*/ 172 w 245"/>
                  <a:gd name="T11" fmla="*/ 169 h 341"/>
                  <a:gd name="T12" fmla="*/ 87 w 245"/>
                  <a:gd name="T13" fmla="*/ 221 h 341"/>
                  <a:gd name="T14" fmla="*/ 53 w 245"/>
                  <a:gd name="T15" fmla="*/ 250 h 341"/>
                  <a:gd name="T16" fmla="*/ 46 w 245"/>
                  <a:gd name="T17" fmla="*/ 339 h 341"/>
                  <a:gd name="T18" fmla="*/ 1 w 245"/>
                  <a:gd name="T19" fmla="*/ 340 h 341"/>
                  <a:gd name="T20" fmla="*/ 1 w 245"/>
                  <a:gd name="T21" fmla="*/ 267 h 341"/>
                  <a:gd name="T22" fmla="*/ 12 w 245"/>
                  <a:gd name="T23" fmla="*/ 225 h 341"/>
                  <a:gd name="T24" fmla="*/ 54 w 245"/>
                  <a:gd name="T25" fmla="*/ 184 h 341"/>
                  <a:gd name="T26" fmla="*/ 107 w 245"/>
                  <a:gd name="T27" fmla="*/ 152 h 341"/>
                  <a:gd name="T28" fmla="*/ 154 w 245"/>
                  <a:gd name="T29" fmla="*/ 115 h 341"/>
                  <a:gd name="T30" fmla="*/ 159 w 245"/>
                  <a:gd name="T31" fmla="*/ 84 h 341"/>
                  <a:gd name="T32" fmla="*/ 126 w 245"/>
                  <a:gd name="T33" fmla="*/ 78 h 341"/>
                  <a:gd name="T34" fmla="*/ 138 w 245"/>
                  <a:gd name="T35" fmla="*/ 51 h 341"/>
                  <a:gd name="T36" fmla="*/ 179 w 245"/>
                  <a:gd name="T37" fmla="*/ 4 h 3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45" h="341">
                    <a:moveTo>
                      <a:pt x="179" y="4"/>
                    </a:moveTo>
                    <a:cubicBezTo>
                      <a:pt x="189" y="0"/>
                      <a:pt x="195" y="10"/>
                      <a:pt x="201" y="16"/>
                    </a:cubicBezTo>
                    <a:cubicBezTo>
                      <a:pt x="214" y="32"/>
                      <a:pt x="229" y="47"/>
                      <a:pt x="241" y="64"/>
                    </a:cubicBezTo>
                    <a:cubicBezTo>
                      <a:pt x="245" y="69"/>
                      <a:pt x="244" y="77"/>
                      <a:pt x="240" y="81"/>
                    </a:cubicBezTo>
                    <a:cubicBezTo>
                      <a:pt x="231" y="85"/>
                      <a:pt x="221" y="83"/>
                      <a:pt x="211" y="84"/>
                    </a:cubicBezTo>
                    <a:cubicBezTo>
                      <a:pt x="209" y="115"/>
                      <a:pt x="199" y="149"/>
                      <a:pt x="172" y="169"/>
                    </a:cubicBezTo>
                    <a:cubicBezTo>
                      <a:pt x="145" y="187"/>
                      <a:pt x="115" y="203"/>
                      <a:pt x="87" y="221"/>
                    </a:cubicBezTo>
                    <a:cubicBezTo>
                      <a:pt x="75" y="229"/>
                      <a:pt x="59" y="235"/>
                      <a:pt x="53" y="250"/>
                    </a:cubicBezTo>
                    <a:cubicBezTo>
                      <a:pt x="42" y="278"/>
                      <a:pt x="50" y="310"/>
                      <a:pt x="46" y="339"/>
                    </a:cubicBezTo>
                    <a:cubicBezTo>
                      <a:pt x="31" y="341"/>
                      <a:pt x="16" y="341"/>
                      <a:pt x="1" y="340"/>
                    </a:cubicBezTo>
                    <a:cubicBezTo>
                      <a:pt x="0" y="316"/>
                      <a:pt x="1" y="291"/>
                      <a:pt x="1" y="267"/>
                    </a:cubicBezTo>
                    <a:cubicBezTo>
                      <a:pt x="1" y="252"/>
                      <a:pt x="3" y="237"/>
                      <a:pt x="12" y="225"/>
                    </a:cubicBezTo>
                    <a:cubicBezTo>
                      <a:pt x="25" y="210"/>
                      <a:pt x="41" y="198"/>
                      <a:pt x="54" y="184"/>
                    </a:cubicBezTo>
                    <a:cubicBezTo>
                      <a:pt x="71" y="171"/>
                      <a:pt x="90" y="164"/>
                      <a:pt x="107" y="152"/>
                    </a:cubicBezTo>
                    <a:cubicBezTo>
                      <a:pt x="123" y="140"/>
                      <a:pt x="144" y="133"/>
                      <a:pt x="154" y="115"/>
                    </a:cubicBezTo>
                    <a:cubicBezTo>
                      <a:pt x="159" y="105"/>
                      <a:pt x="163" y="94"/>
                      <a:pt x="159" y="84"/>
                    </a:cubicBezTo>
                    <a:cubicBezTo>
                      <a:pt x="148" y="82"/>
                      <a:pt x="135" y="86"/>
                      <a:pt x="126" y="78"/>
                    </a:cubicBezTo>
                    <a:cubicBezTo>
                      <a:pt x="122" y="67"/>
                      <a:pt x="132" y="59"/>
                      <a:pt x="138" y="51"/>
                    </a:cubicBezTo>
                    <a:cubicBezTo>
                      <a:pt x="152" y="36"/>
                      <a:pt x="164" y="18"/>
                      <a:pt x="179" y="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51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7" name="Freeform 61"/>
              <p:cNvSpPr>
                <a:spLocks/>
              </p:cNvSpPr>
              <p:nvPr/>
            </p:nvSpPr>
            <p:spPr bwMode="auto">
              <a:xfrm>
                <a:off x="5123649" y="2283058"/>
                <a:ext cx="119448" cy="233341"/>
              </a:xfrm>
              <a:custGeom>
                <a:avLst/>
                <a:gdLst>
                  <a:gd name="T0" fmla="*/ 0 w 72"/>
                  <a:gd name="T1" fmla="*/ 25 h 141"/>
                  <a:gd name="T2" fmla="*/ 42 w 72"/>
                  <a:gd name="T3" fmla="*/ 0 h 141"/>
                  <a:gd name="T4" fmla="*/ 71 w 72"/>
                  <a:gd name="T5" fmla="*/ 63 h 141"/>
                  <a:gd name="T6" fmla="*/ 71 w 72"/>
                  <a:gd name="T7" fmla="*/ 139 h 141"/>
                  <a:gd name="T8" fmla="*/ 23 w 72"/>
                  <a:gd name="T9" fmla="*/ 140 h 141"/>
                  <a:gd name="T10" fmla="*/ 22 w 72"/>
                  <a:gd name="T11" fmla="*/ 63 h 141"/>
                  <a:gd name="T12" fmla="*/ 0 w 72"/>
                  <a:gd name="T13" fmla="*/ 29 h 141"/>
                  <a:gd name="T14" fmla="*/ 0 w 72"/>
                  <a:gd name="T15" fmla="*/ 25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2" h="141">
                    <a:moveTo>
                      <a:pt x="0" y="25"/>
                    </a:moveTo>
                    <a:cubicBezTo>
                      <a:pt x="14" y="16"/>
                      <a:pt x="28" y="8"/>
                      <a:pt x="42" y="0"/>
                    </a:cubicBezTo>
                    <a:cubicBezTo>
                      <a:pt x="57" y="18"/>
                      <a:pt x="71" y="39"/>
                      <a:pt x="71" y="63"/>
                    </a:cubicBezTo>
                    <a:cubicBezTo>
                      <a:pt x="71" y="88"/>
                      <a:pt x="72" y="114"/>
                      <a:pt x="71" y="139"/>
                    </a:cubicBezTo>
                    <a:cubicBezTo>
                      <a:pt x="55" y="141"/>
                      <a:pt x="39" y="141"/>
                      <a:pt x="23" y="140"/>
                    </a:cubicBezTo>
                    <a:cubicBezTo>
                      <a:pt x="22" y="114"/>
                      <a:pt x="24" y="88"/>
                      <a:pt x="22" y="63"/>
                    </a:cubicBezTo>
                    <a:cubicBezTo>
                      <a:pt x="21" y="49"/>
                      <a:pt x="10" y="39"/>
                      <a:pt x="0" y="29"/>
                    </a:cubicBezTo>
                    <a:cubicBezTo>
                      <a:pt x="0" y="28"/>
                      <a:pt x="0" y="26"/>
                      <a:pt x="0" y="2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51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54" name="任意多边形 58"/>
            <p:cNvSpPr/>
            <p:nvPr/>
          </p:nvSpPr>
          <p:spPr>
            <a:xfrm rot="8278261">
              <a:off x="6167053" y="2627778"/>
              <a:ext cx="1533065" cy="1675203"/>
            </a:xfrm>
            <a:custGeom>
              <a:avLst/>
              <a:gdLst>
                <a:gd name="connsiteX0" fmla="*/ 0 w 1149799"/>
                <a:gd name="connsiteY0" fmla="*/ 681503 h 1256402"/>
                <a:gd name="connsiteX1" fmla="*/ 459037 w 1149799"/>
                <a:gd name="connsiteY1" fmla="*/ 118283 h 1256402"/>
                <a:gd name="connsiteX2" fmla="*/ 510975 w 1149799"/>
                <a:gd name="connsiteY2" fmla="*/ 113048 h 1256402"/>
                <a:gd name="connsiteX3" fmla="*/ 593014 w 1149799"/>
                <a:gd name="connsiteY3" fmla="*/ 0 h 1256402"/>
                <a:gd name="connsiteX4" fmla="*/ 677913 w 1149799"/>
                <a:gd name="connsiteY4" fmla="*/ 116988 h 1256402"/>
                <a:gd name="connsiteX5" fmla="*/ 690762 w 1149799"/>
                <a:gd name="connsiteY5" fmla="*/ 118283 h 1256402"/>
                <a:gd name="connsiteX6" fmla="*/ 1149799 w 1149799"/>
                <a:gd name="connsiteY6" fmla="*/ 681503 h 1256402"/>
                <a:gd name="connsiteX7" fmla="*/ 574900 w 1149799"/>
                <a:gd name="connsiteY7" fmla="*/ 1256402 h 1256402"/>
                <a:gd name="connsiteX8" fmla="*/ 0 w 1149799"/>
                <a:gd name="connsiteY8" fmla="*/ 681503 h 1256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49799" h="1256402">
                  <a:moveTo>
                    <a:pt x="0" y="681503"/>
                  </a:moveTo>
                  <a:cubicBezTo>
                    <a:pt x="0" y="403683"/>
                    <a:pt x="197065" y="171891"/>
                    <a:pt x="459037" y="118283"/>
                  </a:cubicBezTo>
                  <a:lnTo>
                    <a:pt x="510975" y="113048"/>
                  </a:lnTo>
                  <a:lnTo>
                    <a:pt x="593014" y="0"/>
                  </a:lnTo>
                  <a:lnTo>
                    <a:pt x="677913" y="116988"/>
                  </a:lnTo>
                  <a:lnTo>
                    <a:pt x="690762" y="118283"/>
                  </a:lnTo>
                  <a:cubicBezTo>
                    <a:pt x="952734" y="171891"/>
                    <a:pt x="1149799" y="403683"/>
                    <a:pt x="1149799" y="681503"/>
                  </a:cubicBezTo>
                  <a:cubicBezTo>
                    <a:pt x="1149799" y="999011"/>
                    <a:pt x="892408" y="1256402"/>
                    <a:pt x="574900" y="1256402"/>
                  </a:cubicBezTo>
                  <a:cubicBezTo>
                    <a:pt x="257391" y="1256402"/>
                    <a:pt x="0" y="999011"/>
                    <a:pt x="0" y="681503"/>
                  </a:cubicBezTo>
                  <a:close/>
                </a:path>
              </a:pathLst>
            </a:custGeom>
            <a:noFill/>
            <a:ln w="28575">
              <a:solidFill>
                <a:srgbClr val="4041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9" name="任意多边形 66"/>
            <p:cNvSpPr/>
            <p:nvPr/>
          </p:nvSpPr>
          <p:spPr>
            <a:xfrm rot="10800000">
              <a:off x="8196110" y="1726460"/>
              <a:ext cx="1450781" cy="1585289"/>
            </a:xfrm>
            <a:custGeom>
              <a:avLst/>
              <a:gdLst>
                <a:gd name="connsiteX0" fmla="*/ 0 w 1149799"/>
                <a:gd name="connsiteY0" fmla="*/ 681503 h 1256402"/>
                <a:gd name="connsiteX1" fmla="*/ 459037 w 1149799"/>
                <a:gd name="connsiteY1" fmla="*/ 118283 h 1256402"/>
                <a:gd name="connsiteX2" fmla="*/ 510975 w 1149799"/>
                <a:gd name="connsiteY2" fmla="*/ 113048 h 1256402"/>
                <a:gd name="connsiteX3" fmla="*/ 593014 w 1149799"/>
                <a:gd name="connsiteY3" fmla="*/ 0 h 1256402"/>
                <a:gd name="connsiteX4" fmla="*/ 677913 w 1149799"/>
                <a:gd name="connsiteY4" fmla="*/ 116988 h 1256402"/>
                <a:gd name="connsiteX5" fmla="*/ 690762 w 1149799"/>
                <a:gd name="connsiteY5" fmla="*/ 118283 h 1256402"/>
                <a:gd name="connsiteX6" fmla="*/ 1149799 w 1149799"/>
                <a:gd name="connsiteY6" fmla="*/ 681503 h 1256402"/>
                <a:gd name="connsiteX7" fmla="*/ 574900 w 1149799"/>
                <a:gd name="connsiteY7" fmla="*/ 1256402 h 1256402"/>
                <a:gd name="connsiteX8" fmla="*/ 0 w 1149799"/>
                <a:gd name="connsiteY8" fmla="*/ 681503 h 1256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49799" h="1256402">
                  <a:moveTo>
                    <a:pt x="0" y="681503"/>
                  </a:moveTo>
                  <a:cubicBezTo>
                    <a:pt x="0" y="403683"/>
                    <a:pt x="197065" y="171891"/>
                    <a:pt x="459037" y="118283"/>
                  </a:cubicBezTo>
                  <a:lnTo>
                    <a:pt x="510975" y="113048"/>
                  </a:lnTo>
                  <a:lnTo>
                    <a:pt x="593014" y="0"/>
                  </a:lnTo>
                  <a:lnTo>
                    <a:pt x="677913" y="116988"/>
                  </a:lnTo>
                  <a:lnTo>
                    <a:pt x="690762" y="118283"/>
                  </a:lnTo>
                  <a:cubicBezTo>
                    <a:pt x="952734" y="171891"/>
                    <a:pt x="1149799" y="403683"/>
                    <a:pt x="1149799" y="681503"/>
                  </a:cubicBezTo>
                  <a:cubicBezTo>
                    <a:pt x="1149799" y="999011"/>
                    <a:pt x="892408" y="1256402"/>
                    <a:pt x="574900" y="1256402"/>
                  </a:cubicBezTo>
                  <a:cubicBezTo>
                    <a:pt x="257391" y="1256402"/>
                    <a:pt x="0" y="999011"/>
                    <a:pt x="0" y="681503"/>
                  </a:cubicBezTo>
                  <a:close/>
                </a:path>
              </a:pathLst>
            </a:custGeom>
            <a:solidFill>
              <a:srgbClr val="BC1F26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421483" y="1099180"/>
            <a:ext cx="5467891" cy="1243319"/>
            <a:chOff x="763800" y="2499873"/>
            <a:chExt cx="4258808" cy="1243319"/>
          </a:xfrm>
        </p:grpSpPr>
        <p:sp>
          <p:nvSpPr>
            <p:cNvPr id="72" name="矩形 55"/>
            <p:cNvSpPr/>
            <p:nvPr/>
          </p:nvSpPr>
          <p:spPr>
            <a:xfrm>
              <a:off x="763800" y="2810629"/>
              <a:ext cx="4258808" cy="9325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lnSpc>
                  <a:spcPct val="130000"/>
                </a:lnSpc>
              </a:pPr>
              <a:r>
                <a:rPr lang="zh-CN" altLang="en-US" sz="1400" dirty="0" smtClean="0">
                  <a:solidFill>
                    <a:srgbClr val="40414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获取特定城市的接口</a:t>
              </a:r>
              <a:endParaRPr lang="en-US" altLang="zh-CN" sz="1400" dirty="0" smtClean="0">
                <a:solidFill>
                  <a:srgbClr val="40414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lvl="0">
                <a:lnSpc>
                  <a:spcPct val="130000"/>
                </a:lnSpc>
              </a:pPr>
              <a:r>
                <a:rPr lang="en-US" altLang="zh-CN" sz="1400" dirty="0">
                  <a:solidFill>
                    <a:srgbClr val="40414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hlinkClick r:id="rId3"/>
                </a:rPr>
                <a:t>http</a:t>
              </a:r>
              <a:r>
                <a:rPr lang="en-US" altLang="zh-CN" sz="1400" dirty="0" smtClean="0">
                  <a:solidFill>
                    <a:srgbClr val="40414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hlinkClick r:id="rId3"/>
                </a:rPr>
                <a:t>://</a:t>
              </a:r>
              <a:r>
                <a:rPr lang="en-US" altLang="zh-CN" sz="1400" dirty="0">
                  <a:solidFill>
                    <a:srgbClr val="40414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hlinkClick r:id="rId3"/>
                </a:rPr>
                <a:t>47.97.214.2:8080</a:t>
              </a:r>
              <a:r>
                <a:rPr lang="en-US" altLang="zh-CN" sz="1400" dirty="0" smtClean="0">
                  <a:solidFill>
                    <a:srgbClr val="40414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hlinkClick r:id="rId3"/>
                </a:rPr>
                <a:t>/crawl_job</a:t>
              </a:r>
              <a:r>
                <a:rPr lang="en-US" altLang="zh-CN" sz="1400" dirty="0">
                  <a:solidFill>
                    <a:srgbClr val="40414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hlinkClick r:id="rId3"/>
                </a:rPr>
                <a:t>/?city</a:t>
              </a:r>
              <a:r>
                <a:rPr lang="en-US" altLang="zh-CN" sz="1400" dirty="0" smtClean="0">
                  <a:solidFill>
                    <a:srgbClr val="40414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=</a:t>
              </a:r>
              <a:r>
                <a:rPr lang="zh-CN" altLang="en-US" sz="1400" dirty="0" smtClean="0">
                  <a:solidFill>
                    <a:srgbClr val="40414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金昌</a:t>
              </a:r>
              <a:endParaRPr lang="en-US" altLang="zh-CN" sz="1400" dirty="0" smtClean="0">
                <a:solidFill>
                  <a:srgbClr val="40414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lvl="0">
                <a:lnSpc>
                  <a:spcPct val="130000"/>
                </a:lnSpc>
              </a:pPr>
              <a:endParaRPr lang="en-US" altLang="zh-CN" sz="1400" dirty="0">
                <a:solidFill>
                  <a:srgbClr val="40414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0" name="矩形 79"/>
            <p:cNvSpPr/>
            <p:nvPr/>
          </p:nvSpPr>
          <p:spPr>
            <a:xfrm>
              <a:off x="818838" y="2499873"/>
              <a:ext cx="184731" cy="44627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endParaRPr lang="zh-CN" altLang="zh-CN" sz="2300" dirty="0">
                <a:solidFill>
                  <a:srgbClr val="40414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965" y="2242892"/>
            <a:ext cx="6295702" cy="3384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499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7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2" val="f3f5449d639590d3c351d22c35db334616fad7"/>
  <p:tag name="ISPRING_RESOURCE_PATHS_HASH_PRESENTER" val="b0617f9b67814c89d0d5dc9ff089a3296e522636"/>
  <p:tag name="ISPRING_PLAYERS_CUSTOMIZATION" val="UEsDBBQAAgAIALqOsUhS8+efTQQAANgQAAAdAAAAdW5pdmVyc2FsL2NvbW1vbl9tZXNzYWdlcy5sbmetWOtu2zYU/l+g70AIKLABW9oOaFEMiQNaYmwisuRKdJzsAoGRGJuoJGa6uM1+7Wn2YHuSHVKyY6ctJCUBbMOk/H3n8Nzp49MvWYo2oiilyk+st0dvLCTyWCUyX51YC3b28wcLlRXPE56qXJxYubLQ6ejli+OU56uarwR8f/kCoeNMlCUsy5Fe3a+RTE6s+Tiy/dkce1eR60/8aEwn1shW2S3P75CrVuqP4odf3n/48vbd+x+PX7fIPkThDLvuIRUyTO/e9CDyWOC7EbARN/LIJbNG+nMYzl8wl3rEGrVfhqHnAbmwRvqzE7cIAuKxKHSpQyIaRp7PjC1cwohjja5UjdZ8I1Cl0EaKz6haC/BkJQuBylQm5kGsYCOvRZcwx59h6kUBCVlAbUZ9zxqFqijufjK0vK7WqgBxJUpkya9TkRiZEDPm+W0hShDNK4gpBK9qLeGXKuMyP+oUHeAl9SYR8303jIjnbHesEckT5BRcixnIEuCQBEBQ8FIUj8BGJsoMHOE0HcYwpZOpC2+mVZjK1TqFdzVUjzkBH8xF3oWCGCEBRFcYLv3A0UYDUYijW16Wn1WRHMTHvqO6iKln+xCCNtsjZ5pjSww+llA5ikLEVRfZjIQhnpBo7F9CIEPe+UMQ/jmk2/kQxBUJIUVI2IXx8AWdYB3wOsW28b/Nr5jrcE7vEI9jwGnzbaSqS9jRJoUsMJlWHg0TE5KPC3Abxe530rhhBeua1UpuBOhRJKLoFASVxSaOjqKPC/pbdIapS5wIwsrxlxEzJU9LzPgdylWFeLLheSzQtYh5DbF+B88SmZhn2s9G/l+1/Bvxqq0qr9qC5Dnk8tVQfQ5q2DfUqkvQqapEdlt1idYGa9V/jBY6pr+rQp+jP05+aBMPB9R/Hs+UMqvTpuo+2T87zYb6qFOJJ1qqv7eeW5Owqa1jCgVrLFV/BIFuqvsHNMC0P4p6ZyBo3pRoqOE0vxkg0/NbAk+hx3JcgKkOVLgAEw7AL8k4pAxmo6W4LmXVOXaYbGwc9G3XxjDnpaIS98l4LW4UTDip4Jtm+oAuZDzd6dC94eagVTDKXFDZA8JVEzxAmcoM9E96cC5mZGuBpsAfnGSp6jQxyZvKT6bIg23rTHw9Nt0UKjO7KS+3wds0mdOnaNEcLmiEzge0/13+9fbPXvo93kshwYE9jWzs2UQP+jpX054gSAFtCpeFkYvHGg65kPEqXkMzvVF1nvQkamZ1h5xhIGvPHApexOv//vm3J8cDTZpd1O7+OogEEltXQbIj+91TlSj/7CJheHyIM4s+qPZus8X1vOowClH4LHcI3rSWTGWwddQtF4K8dRpmDNvTGeQBDIBDgDMcnEMJM8P3MKSx6jDI7hI5BPSwU3Ri4SiMziPsOObyDNmUyvhT0wQTuCLE7S06hVt0XzJ7ij0onA/4RCKrgYSm12zLCmRus77P283XrWe3Ks1/EMev9/6S+B9QSwMEFAACAAgAuo6xSKHjFIpeAwAAiA0AACcAAAB1bml2ZXJzYWwvZmxhc2hfcHVibGlzaGluZ19zZXR0aW5ncy54bWzVV81yGjkQvvMUKqVyDGOyzq7jAly79lBLhWAKyN/JJUYNo7JGmpU0EHLap8mD5UnSGgEeEscZO6EqOVCgVvfX/92iffY+k2QJxgqtOrTVPKIEVKK5UIsOfTXtPTmhxDqmOJNaQYcqTclZt9HOi5kUNp2Ac8hqCcIoe5q7Dk2dy0+jaLVaNYXNjb/VsnCIb5uJzqLcgAXlwES5ZGv8cuscLN0g1ADAT6bVRqzbaBDSDkgvNS8kEMHRciW8U0z2JLMpjQLbjCXXC6MLxc+11IaYxaxDH7VOWs9b/2x5AtSFyED5mNguEj3ZnTLOhbeCyYn4ACQFsUjR3NbRMSUrwV3aoU+PPQyyR1/DlODBd+ZhzjUGQbkNfgaOceZYOAaFBuZgMBtgu84UgKB7tAqng/duRwgkvlYsE8kUb4gPVYdeTK/GcS8ex8Pz+OrVeBBMrS0x7U8HcS2Zf9+N4vGgP3xxNb28HEz7oxup0oeKte1o3/E2BkgXpuoec44lKcbRbcNQpWy55lrtRcCfyUxLrIU5kxawrLMZ8CHLoFIdk2uhesjZomSOfsh1h/5tBJOUCMekSHbCtphZJ1xZhb0qJ0EsbBcgLyf0Rn0ITpIyY6Fq1vbG+hJIum90ITlZ64JIcQ3EaYLuFxn+SoFUa4XMjc5KKpazI1YK1LgUsAJ+VoZ0A/gtRe9QRVagJPZOLsEFDf8V4gOZwVwbxAW2xE5DurABv3kv4JxZewPKtjY+ngz6F/FVf3gRv33sHWR8ybB67weOCYcsdwfBZ2uitNvKYTgSVlgok8IFL+/q+NZ8eBqsyAoZ0vyzk1GBPmBKDqPlPon5rgW11aZsWTaib64SGltQYEoCJl4kOC6E2kzjGoAJU0QruSYswalmfVsvhS4sUkIDB2j7cAuDPBGqPC1wtKFGw8HUgjxqPf3j+Nmff508P21Gn/7/+OROoc28H0nm1YWBf37nlqgt+cVG+o7cHTtmt2e+nr/tyO+F29eE3y2/5JYYjePXdTI5jN9OaxVRPKkFd1mH6/JFHa5xWGujykqrZQKOwUVoaxyEUmTCAf+ZRf2AMvmh10SoscOUyQF9/pHW+G1cDqfdu3TvIdqObn25+5tMKJFhIPwQ3j33u8+Oj/Bpe+tVo4Fo+/+euo3PUEsDBBQAAgAIALqOsUjPhV37swIAAFQKAAAhAAAAdW5pdmVyc2FsL2ZsYXNoX3NraW5fc2V0dGluZ3MueG1slVZRT9swEH7fr6i6d6ICYiCZSksGEhIbaCDeneSaWHXsyL6U9d/PTpzFbpslrVUJf/d95/P57grRWybWXxYLkkku1RsgMlFoi/TYguX3y7RBlOIikwJB4IWQqqJ8uf762H5I1DKnVHIHaq5mQzMYjomT1ePlzRyJOyNJrq6v4jFBJquaiv2zLORFSrNtoWQjciMzIrPGZOW+BsWZ2E5egjONTwhVENPVN7vmSWoFWoMN6ebBrkkVpynweRk+0AxHnSXbMc2wlcXXdo3JalpAmOTV7epuFY/zhfF+tgDhDxrqQ2zXKJXTPaiznMu6qc+pkVrJwiY01Fze2TWp4ZLmpv2M4Daxa1JgL2QPmnw8l54fl3Z5JPen3/fEtquS/NXm9WAg2EdPOaxRNUCiftfZdCk/Xxo0/QHrDeXaEHxoIL2aoF9po3s3ITbwfsMnE7nvyyED5UPypoKkC9hzF+IDP0nidlb4Tv9hXoQKdg70QhzAgfnL5PWI6YED842zHF4E3x9HcGjqRP0jx9Q95//zb6wgqNnmztrveqs96dm2rvbPdkhPqmQOa23jeWcV2IcjUYt1MUVHQRFBd6ygyKT4aXnpvr2NJtGBwRXb6dIiyJDDqYprYzRzOojZ7qcLsvtZGO7W7Rdopvj9kiLSrKzMz5JeLpzOtIlxs4xOK+ycNHRQT2IjPU0b2JioomoL6l1KrudKhESYTZZdd43RSeQlgUSns0yck1PpF02Vgnowr8ZAuyyHWMcrWVFy88UPBp+Qh4IRY6fE0rgTlPGe7QGuBICqrOz7q9t0lqrhyDjsoO99D2gvPHYzok2NjpXbd3yGDfoF55BZFelGxVAqPi80nBB8mLhkOHR8Q1j0znFY9UhT3d4saPx+Cg+eg7ncTzNbev4ga/eukgLHxn6cQQPa/yb/AlBLAwQUAAIACAC6jrFIz6NaUTEDAACZDAAAJgAAAHVuaXZlcnNhbC9odG1sX3B1Ymxpc2hpbmdfc2V0dGluZ3MueG1szVdfUxoxEH/nU2TS8VFOWttaB3BaPaeMVBnE1j454bJwGXPJNcmB9Kmfph+sn6SbCyhUi6ejnT4wcJvd3/75ZXeP5t5VJskEjBVatWijvkUJqERzocYtejY43NyhxDqmOJNaQYsqTcleu9bMi6EUNj0F51DVEoRRdjd3LZo6l+9G0XQ6rQubG3+qZeEQ39YTnUW5AQvKgYlyyWb45WY5WDpHqACAn0yruVm7ViOkGZA+aV5IIIJj5Er4pJj86DJJo6A1ZMnl2OhC8X0ttSFmPGzRF42dxrvGh4VOQDoQGShfEttGoRe7Xca58EEweSq+A0lBjFOMtrG1TclUcJe26MttD4Pq0W2YEjykzjzMvsYaKDfHz8AxzhwLj8GhgREYJANs25kCEHRFtqTp4MpdC4KIzxTLRDLAE+Ir1aIHg4t+fBj34+P9+OKs3w2hVrYYdAbduJLNx6+9uN/tHB9dDE5OuoNO78aqzGEp2ma0mngTC6QLs5wec44lKdbRLcqwLFlojbRaqYB/JkMt8SqMmLRAyQgDlbMWfW8Ek5QIx6RIrk8dM2Nwh0JiCt62UR8pR28AQ7pJyoyFZUeLE+tJTdpfdCE5memCSHEJxGmCCRUZ/kqBLLNPRkZnpVQy64iVggOZCJgC3yuLNAf8m6Ov6CIr0BKbIZfggodvhfhOhjDSBnGBTbB1UC5swK8/CDhn1t6AskWMG6fdzkF80Tk+iM83fIKMTxjex4eBI4WQ5e5Z8NmMKO0WdliOhBUWSlK44OVZldzqj6fBiqyQgeanJmMJ+hkpeR4vDyHm3ggqu03ZpGxE31wlNLagQEoCJh4k2O5CzedrBcCEKaKVnBGW4Jyyvq0nQhcWJaGBA7R9fITBnghVPo1xk6FHw8FUgtxqvHy1/frN2513u/Xo14+fm2uN5hO8J5l3F0b4/tq5X9nyjx1zj92arXG9OW7P32bkp/Xdg99vi38093v9+HMVbo7j80GlaxGfVoI7qaJ1clRFqx8WVW9pSVUKAQfbODQqjjYpMuGAP+U1fQTx6zd+uBZPRPwzZrH2+v6/SYSn6/e7lRe6ZnTnG3AN5at/J9q131BLAwQUAAIACAC6jrFI4W/ADpABAAAPBgAAHwAAAHVuaXZlcnNhbC9odG1sX3NraW5fc2V0dGluZ3MuanONlE1vwjAMhu/8iiq7Tkh8iMGO7UCaxGHSdpt2SIspFWkSJaGjQ/z3Ne2AJriD+tK8ffLacRUfekH1kIQEz8Ghfq/Xb+661sBqRu3g0dWZ1deUaf9Dbj8QzbIVfGQ5sIwD8ZDi5HmWjxeicXYzEl6bxuW7tdUtPyKQOohELBSiaWxzgYDfiLbHNv+cxV7rXM2ZWp2Od8YI3k8EN8BNnwuV05ohD4v6aR/Rg0UB6ga6pgk4pmE0WAwnXeTFMYpG41HY5hKRS8rLpUhFP6bJNlVix1cNXbFVtOlNKUFVv3zbVSDLtHk1kPuJR082ukmpQGv4yzuZ20BhRmNg/7bIQx3jm3SR6cyc6HBso01LmsJVlwbTwWwQuhivvO7lDOxNQ8xDGw7BaAnqHishd/KOHyiVSG1HrtDhzAaKMkFXGU8bbhrZQDlbrLXt6vXloC9DG8S5QsK7QhvkSuZdowO7955mnKF0yqq9rEvs0mOzEM0rEE12zqDrMWL8MWLXnwGhxtBkk1fToar361Zl7vg99o6/UEsDBBQAAgAIALqOsUg9PC/RwQAAAOUBAAAaAAAAdW5pdmVyc2FsL2kxOG5fcHJlc2V0cy54bWydkbEKwjAQhvc+RbjdxG6lJHUT3Bx0lpqmGmkvJZdaH9+UinSRgEMg//F9PyQnd6++Y0/jyTpUkPMtMIPaNRZvCs6n/aYARqHGpu4cGgXogO2qTNq8wKM3ZAKxWIGk4B7CUAoxTRO3NPjYQK4bQywmrl0v4ukditkUw6LC4pb2L/szgyrLGJPX0XbhgFW8x7QgjLxWMDsXjdxi60D8AhqTAEyqwVACaH0CeAwJwI8rQIrvm+ekRwrxo2KQYrWeKnsDUEsDBBQAAgAIALqOsUiUE7MiaQAAAG4AAAAcAAAAdW5pdmVyc2FsL2xvY2FsX3NldHRpbmdzLnhtbA3MMQ6DMAxA0Z1TWN4p7daBwMZWltIDWMRFkRwbkYDg9mT7w9Nv+zMKHLylYOrw9XgisM7mgy4Of9NQvxFSJvUkpuxQDaHvqlZsJvlyzgUmWIUu3iaOJTKPFIscdhGo4VNe/8Aem666AVBLAwQUAAIACABElFdHI7RO+/sCAACwCAAAFAAAAHVuaXZlcnNhbC9wbGF5ZXIueG1srVXfT9swEH4u0v6HyO/YLR0DqgTEkNAexoTUse2tMombeE3izHYI5a/f2c7vpWxIe2iVnO/77nz33cW/es5S74lJxUUeoAWeI4/loYh4Hgfo4evt8Tm6unx35Bcp3TPp8ShAZc4NgKbIi5gKJS80gO+pTgLUM2BgRl4huZBc74H7FLjbSCdL9O5oBi65ClCidbEipKoqzBUg8liJtDQkCociI4VkiuWaSeLSQF6DXem/o+GXiZzofcFUD1notweuSVqOZ8UHJNUSCxmTk/l8QX7cfV6HCcvoMc+VpnnIkAeVnNlSPtJwdyeiMmXK2Ga+S3LNtDZJWNvM1yu+OM89JcMAOYdNxpSiMVM4zWNEHJZMgP1tSlVS86gBreFVO17zWr+Ned80brZzpHMuyseUqwSO+pDOOgn0yTCqn9nrWgU9NAq6NUzIk+xXySWL7Ou3VozzBXIBW8XZPLGqQjiAp1saaiH3NwADFdUdxG3TsGsatqCWA7fR1x0Fam67ZVSXkjWlmvlPPGLiC5WSGllcalkyn4yMNZYMwT5xV66b1DXET3SWnv5Db4zfqDU/1WudsYD/0ZhPQNTWhOcRe77l4KNZBjXVDIptbFgXKTYxu5xU+Zj1dD0wuRzrpsBFPE1lzGAMI6op6ezkEJRJqsAlLOUI2zs4CE54nKTw05MM49ODNBmVu0mG3sFBcCrC3QS0NbdlJOM6jsTUKsgnE+vED0ulRcZfrDwHe0avrA5fG7nm6Lrg7cHZ/I9RHMRoBnOLJlaXeertq+bw3sypVp3PpnCWgVphHpguC+fVzEJZjHwitqVlqm/6OTX7sAcd5Tw1HdNc30HvolrzF+ZVPDJfusXS1CRhRjMB+nC+7DFAP2G7DMJb06GIW5E3dcCY2Df3byvabPm6da7rhzrsQw2fOKscxs3UR1BHLEWZR6Me4qL7iKgUdtq1ZNRL2RZutDgBkYoiQO/hob7zxelFd+WzxUWDtXndu8Aulzes9DrhTkGk1nV7Eb/eDfD4G1BLAwQUAAIACAC6jrFINdvZrWgBAADzAgAAKQAAAHVuaXZlcnNhbC9za2luX2N1c3RvbWl6YXRpb25fc2V0dGluZ3MueG1sjVLbahsxEH3PV4j8gCWNbgtbg67FkIdCE/K89aphiaMtK4WEoo+vNq1x3Lq0mqeZc+YMMzp9fpySfc5lfpq+D2Wa0+dYypQe8vYKoX4/H+bl0xJzLHlzqtxPaZxfdunrvNZaNZchjcMy2hXNW4zC20NKauVUy5hhFEnmqVfIeW4b1oHrwDbMUWL7zW8SP3WXuI+pXFbtN2fonw27lONSdmmMr1s4Z7+Hzjf4uAzj1Hh5K9ga9Ti1OrYGYoRL7ivVACCQ5Y44XKXspCbIY8YxVKMoUECEc9KJSiTl0LLQiabCfCcQk4xRV6mnrRtpbRy1VUJHiG7TvOpsDcFIjBEhBJirXEAwGDU2NA0Naj0gODAgqjaaKEDBBhNY9c4Ly5GiXmBcmTGA8em4p+3en+tU/e91juf8h+DFL7iIrt7aXDBXv39elka+jU/fDkOJ6MuQ4278cB3ubm6uf3nyzb9HxmrUtvFfff0DUEsDBBQAAgAIALuOsUgKnmvOIwsAAEwgAAAXAAAAdW5pdmVyc2FsL3VuaXZlcnNhbC5wbmftmX9Ykucax1/7sewnmmtSGqT94NrJNLRE569lbtWupWdtS5um6Zu4JohkIqSoLZeWqJXXNCfB2VbajqWhC38Raiqs8cM1l4qvSknqDJAQBQWU8zK3XTvXOefP8x9/8DzX81z35+Z7v/fzPvd9weW/hx9av2bLGgAA1h85HHYMAFa4AcBykv1r8I4iv50AT3Zpxw6FArVS10l4sSLpwNEDAMApWWuOXwmvV6cePpEGABs6rR87IenOaQBAPz8SduAjaqx6OOIOwXCgXdtI/OpWgmUX/Ygx0uXOboj/+bknt1+/tZ7YwGl6r8PTmL/mxM5tt7YhHbOUnw+8s330m53IsDdfW9Ga6sY7nur2yxutqfF31jqnCMwpZ6/rdrVlaG5mJvFpGcb5jnzTCDNtXOyvYZ2WZkjFMdBdwb3okMGs2eQ4edYUp4dN7Vmuscr0a7z9JoO/963O87w33FjnX05OPoJ3Aef95zu9w9270noWxs69C2/kirYMP98Rap6pDrkptVrc9/o2JMZF8+TG0RXwaqD8CbqWrlLgqpzs4KU+cSY/uWG11c60K9Q6rXZcBo+HCxzg8e3QPOvWRncredXBzeo+z97K7Qizh8dtbjbEhtgQG2JDbIgNsSE2xIbYEBtiQ2yIDbEhNsSG2BAb8v9EyF/bay+U08eMJl8c2vhsvBWR86nOUGIePJkUWKudEyhcSzK4W2HLmBGjK5mSTfmYIQwxd8waNOdQ/uNbRR6ininTP5EllqsTTwIOFZQEp9J1D/NDAun3M2q0VKGCRURYf2g1XF6FbkmOY/IZZJQ/l8iVJIOsGkpxFkohnwmE2mpubu/q7ZeH0HMzWrVNSdDyfX3pWWhL6dkHTkB7JYk3kMmwS9AeQtBPtQzDpKxeeMoMTZlWLsDcx3sCFeQe7io/3sG4A/unoKfhAHBPG/pTY91cNEIKctXJDYnFj+dwIxOF2bBC2cWWv+Gh5a6x5JVf1twEgE8UV36R6epBH0j/QOYtxJuje7gL7mH2z55d2X0nRr0C+Gkze9PezHAKAw+1+UaPDzAmBk3GLHvHZX5NMi3VviF9OXA/TvGzGVx0LSA20O/DNsiixkQxNyfSvevNkfnaDNJUDlRHmHqoWYQYkOB7mXe7i6RYePDGPRcgd+GtcUQCs0J90frln2WtnySgVaF5N5AX4rsuueBSCIujAXIZb260sLGZphsf7w+ZvlZK67L3g1TUwDxZix0wwPbiGa5N6u6DvhDCGqosCZVFbUFLlUcLHSAFr9cT5AZBIwusVb4G3uxI6U+pg9TJ2+Xh45t1xYl4w0peAiWQNSa3zPRUNZZgW+lLqvxmcKzhe3hTApErxraqcL2XHaKnWi3ESgyLOvp0PztIwAMrZHS7uhtbSzKmEW3aykrLYjWa5RrXMJnR8ruTJnE/udj5BndB5NRmGZzJMd+LkPuq5YuvKiQhIYutlehFvYZJC+ksaZt/kWzALvJi8UjD/qoiNtQr9Yac4WCk3ijRgGCWKAJdIexiMBc00/Hvo00kM+0hOp/cptBreecfirmFqsLuxGB0aF4UTRggT5/2LTwpTAoxySSlEcHNNL0sqTmBbx7zIqHoMx+Ea79GxC1GY/BChXgO8dyyMOpchzpBMmseGSfEhGHrQZ/zyJXp6nQtvVHhXUJde0CRxQi1BeiyBYVRoHE65iwz10u0zqJT5AQ10/075N2EnLuSMn+Rd5/bqbwLsNi1aQ3YqpK3fQQD44mZh64iQRm6uojDx/a8c3JG5xZW8KX2QqnCZxtXiMh+dVGS1hOUkWCmZQZazLpKITon6/x10TCJMipR44UiT1jm6PecIPkf4qTVhlfpTNADI+gsQCihMntOMBbV8SwnR99QCpVT9wqM2dyFibiF2ceBypp1gnqQ4cBhGXh402k4kyfKsFxSszrcMaEiuMHDh5uZV7DzEUFYlmhhcTWeCeYUsf7xGVhf45CuTxKRPV0a2W/8sSld2ecS/omQqNTq2JYs3XcR9JfrdeT94vCW5mEVVdatosYwfcsmG9g+1nch1d8058vAciNyy2ucBOwkx4S5EpJl/rFadHkeWX3zsFfkqrsXOzcG4km9fiWy4BOVe9LKZqO48+6OCVF6hbdFH+y6YZObQCMgsJnvwgkVBRl4LYJ+oepW+gCKbX6BqdaRDZU3z6W1yrT1hTJtkx/RozcpJAmvfA14dhbf00rZL/A7gcJ0dm50Fuw2gEbjDhozDAHpPAw+LkonzdjLy2O6HWWlM+rGT5n9BPZvqUOC0ULQBcLVxjR9mDeAgtziV3uBd+vuRgV8lIfEm17sc++6Yq8VnaH8/NesvM9eYFZYT7qoIkgz+PSmYPrrK6Ij0xsdBEjMhEK3rY+0JyoFjelNVta4llGx2Z6kbiQpMqpK8xk3og8vYiYytE3lahREq7bnjEjjCf1Gfh+pE9nb3/uGe5eIK6RVnxQQMvvwJCGSbceh/9yy0OwwUkx+IPlfT15OnzvYOxHbigTpO7vOfvMwKvx6+e4tZU7TaqcprPSta7E5pxTTxxlq0tWB7j8iF1E82CD8bgnqSWVtdeWVm+1Axs5nd0MQIEclpx8q0LZiIUy1o9txQSRRGnxj+gvnWKo6Lx0+sAxEVZaKI0wJ4Iy9vPFvCSH0NC76+0TjAKBcl6mhnzYOJTuDTMoy3la3S2PE1yF5MZnlNDm7aVPG+cJHNIn+8SChooHBIQiN713CUi47KNZcxQp4yrl63qZE8h17bDZuKQc/QnKtVFLkgos9qZwXlvNnbktwfG3R5GrPjEYSXRndW5oSi+NzKRSeCr7VpB7dmZuVZ0Ty8t+fD81a4Wbm+2lF5MHVrzxCPUi3kaA/Fg3qKQy1KbY2FwmaPrtyUqIXLunJFosik4s5W936oCbktXgVm+N1aWzPbhGlJLdhyJBaAAvD4E0KD/eussaRTPn4uKSyrnZehYXLonhqLRVOD69Ui/7h9oqeKvmkPp6bAgCemuVeppFONCt4VUAJeTrzk3VIzFOQpSbdh2eFfmc4I0T++Hwz+Rh/iM/8R9wvv18t1BjIBPL2gEP8mO69VV7QfaLYR/94TqeHvMpMJ9pWJsraytd7F2pb9/6pKOOhKQjDXq8V+9SVN8j+88rHx1z3XdzuX+krUC1J0yt6EcH76BsoqqVrn2MSX0REGLppvDOOo5K9EKvCcZNg4mDW88K4IWtBwmCClNoFTY7lBdEFRNktk/oGoBBLniZ298txdBRFjDfFWwtIptFoqjY954UVfGh+Cck5zQa+KYLfkkYc8q2SlNmNfEoJRD2yXm+q/kav+XmHSAkBbY37uALa62n0ZXxhb+c69GfBq4ObjIVjbAT5qVjfAWcKnIWbi6+mLp4scGjv2GQp3aJcKj8u7NV/qdtI+vNlcUL/7aHAKtwIzjdgl2GyXnN0OXAK153Ga+0gQP14kWslPbh/xD805qkohffeGhLrYFw9birzLmiNasPE+LWc4K65dXkySl0RDS9CFWpJgdBU4aAVGBz7+Bg1rchQsnU055gi2KAd2QcAlAwVLJOl+wHku79w8NKrXd1qR70qIo/ADdgGkLftHMNtlDdxTbglQeC7dbSbD3czqXci9yE6am7BTVN++pdSxx6wX/dDnF4t7/7itx6uvfa/tHoxpgEh6X2MdUcl+hXRzzc+qIvALPtjmTJsfHLO3QrzGYupRN009eV31dU+VvOYvl83gMywAuzinCykQmp1nfrBtzgPxQN7rEDOe/VoPK2Ent1ibSXbaUXWf9CVYMN8zrGs7tx5Hj/f6uLIO+FhtaGnPv8XUEsDBBQAAgAIALuOsUhooHo6TQAAAGsAAAAbAAAAdW5pdmVyc2FsL3VuaXZlcnNhbC5wbmcueG1ss7GvyM1RKEstKs7Mz7NVMtQzULK34+WyKShKLctMLVeoAIoZ6RlAgJJCpa2SCRK3PDOlJAOowsDYGCGYkZqZnlFiq2RubgoX1AeaCQBQSwECAAAUAAIACAC6jrFIUvPnn00EAADYEAAAHQAAAAAAAAABAAAAAAAAAAAAdW5pdmVyc2FsL2NvbW1vbl9tZXNzYWdlcy5sbmdQSwECAAAUAAIACAC6jrFIoeMUil4DAACIDQAAJwAAAAAAAAABAAAAAACIBAAAdW5pdmVyc2FsL2ZsYXNoX3B1Ymxpc2hpbmdfc2V0dGluZ3MueG1sUEsBAgAAFAACAAgAuo6xSM+FXfuzAgAAVAoAACEAAAAAAAAAAQAAAAAAKwgAAHVuaXZlcnNhbC9mbGFzaF9za2luX3NldHRpbmdzLnhtbFBLAQIAABQAAgAIALqOsUjPo1pRMQMAAJkMAAAmAAAAAAAAAAEAAAAAAB0LAAB1bml2ZXJzYWwvaHRtbF9wdWJsaXNoaW5nX3NldHRpbmdzLnhtbFBLAQIAABQAAgAIALqOsUjhb8AOkAEAAA8GAAAfAAAAAAAAAAEAAAAAAJIOAAB1bml2ZXJzYWwvaHRtbF9za2luX3NldHRpbmdzLmpzUEsBAgAAFAACAAgAuo6xSD08L9HBAAAA5QEAABoAAAAAAAAAAQAAAAAAXxAAAHVuaXZlcnNhbC9pMThuX3ByZXNldHMueG1sUEsBAgAAFAACAAgAuo6xSJQTsyJpAAAAbgAAABwAAAAAAAAAAQAAAAAAWBEAAHVuaXZlcnNhbC9sb2NhbF9zZXR0aW5ncy54bWxQSwECAAAUAAIACABElFdHI7RO+/sCAACwCAAAFAAAAAAAAAABAAAAAAD7EQAAdW5pdmVyc2FsL3BsYXllci54bWxQSwECAAAUAAIACAC6jrFINdvZrWgBAADzAgAAKQAAAAAAAAABAAAAAAAoFQAAdW5pdmVyc2FsL3NraW5fY3VzdG9taXphdGlvbl9zZXR0aW5ncy54bWxQSwECAAAUAAIACAC7jrFICp5rziMLAABMIAAAFwAAAAAAAAAAAAAAAADXFgAAdW5pdmVyc2FsL3VuaXZlcnNhbC5wbmdQSwECAAAUAAIACAC7jrFIaKB6Ok0AAABrAAAAGwAAAAAAAAABAAAAAAAvIgAAdW5pdmVyc2FsL3VuaXZlcnNhbC5wbmcueG1sUEsFBgAAAAALAAsASQMAALUiAAAAAA=="/>
  <p:tag name="ISPRING_ULTRA_SCORM_COURSE_ID" val="B10BDA74-0263-4BAB-BD4F-D9F798754F5B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SCORM_RATE_SLIDES" val="1"/>
  <p:tag name="ISPRINGONLINEFOLDERID" val="0"/>
  <p:tag name="ISPRINGONLINEFOLDERPATH" val="Content List"/>
  <p:tag name="ISPRINGCLOUDFOLDERID" val="0"/>
  <p:tag name="ISPRINGCLOUDFOLDERPATH" val="Repository"/>
  <p:tag name="ISPRING_PRESENTATION_TITLE" val="10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1069</TotalTime>
  <Words>454</Words>
  <Application>Microsoft Office PowerPoint</Application>
  <PresentationFormat>宽屏</PresentationFormat>
  <Paragraphs>88</Paragraphs>
  <Slides>14</Slides>
  <Notes>13</Notes>
  <HiddenSlides>0</HiddenSlides>
  <MMClips>1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2" baseType="lpstr">
      <vt:lpstr>隶书</vt:lpstr>
      <vt:lpstr>宋体</vt:lpstr>
      <vt:lpstr>微软雅黑</vt:lpstr>
      <vt:lpstr>微软雅黑 Light</vt:lpstr>
      <vt:lpstr>Arial</vt:lpstr>
      <vt:lpstr>Calibri</vt:lpstr>
      <vt:lpstr>Century Gothic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10</dc:title>
  <dc:creator>熊猫办公</dc:creator>
  <cp:keywords>www.tukuppt.com</cp:keywords>
  <cp:lastModifiedBy>sun pengpeng</cp:lastModifiedBy>
  <cp:revision>64</cp:revision>
  <dcterms:created xsi:type="dcterms:W3CDTF">2015-10-27T06:10:52Z</dcterms:created>
  <dcterms:modified xsi:type="dcterms:W3CDTF">2020-01-07T01:31:30Z</dcterms:modified>
</cp:coreProperties>
</file>